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1"/>
  </p:notesMasterIdLst>
  <p:sldIdLst>
    <p:sldId id="296" r:id="rId2"/>
    <p:sldId id="260" r:id="rId3"/>
    <p:sldId id="256" r:id="rId4"/>
    <p:sldId id="259" r:id="rId5"/>
    <p:sldId id="261" r:id="rId6"/>
    <p:sldId id="262" r:id="rId7"/>
    <p:sldId id="297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300" r:id="rId17"/>
    <p:sldId id="298" r:id="rId18"/>
    <p:sldId id="301" r:id="rId19"/>
    <p:sldId id="29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36322E-515C-46E4-B99E-213CDB1E9AC0}" v="184" dt="2020-01-31T15:41:50.7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93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 Petts" userId="5dd4f9a4c1668749" providerId="LiveId" clId="{6636322E-515C-46E4-B99E-213CDB1E9AC0}"/>
    <pc:docChg chg="undo custSel addSld delSld modSld sldOrd">
      <pc:chgData name="Jonathan Petts" userId="5dd4f9a4c1668749" providerId="LiveId" clId="{6636322E-515C-46E4-B99E-213CDB1E9AC0}" dt="2020-01-31T15:46:03" v="3321" actId="20577"/>
      <pc:docMkLst>
        <pc:docMk/>
      </pc:docMkLst>
      <pc:sldChg chg="addSp delSp modSp">
        <pc:chgData name="Jonathan Petts" userId="5dd4f9a4c1668749" providerId="LiveId" clId="{6636322E-515C-46E4-B99E-213CDB1E9AC0}" dt="2020-01-30T11:22:57.420" v="25" actId="478"/>
        <pc:sldMkLst>
          <pc:docMk/>
          <pc:sldMk cId="605665" sldId="256"/>
        </pc:sldMkLst>
        <pc:spChg chg="add ord">
          <ac:chgData name="Jonathan Petts" userId="5dd4f9a4c1668749" providerId="LiveId" clId="{6636322E-515C-46E4-B99E-213CDB1E9AC0}" dt="2020-01-30T11:22:55.702" v="24" actId="167"/>
          <ac:spMkLst>
            <pc:docMk/>
            <pc:sldMk cId="605665" sldId="256"/>
            <ac:spMk id="37" creationId="{3E4A9E8E-9604-4431-8FDA-A494EF83DD56}"/>
          </ac:spMkLst>
        </pc:spChg>
        <pc:picChg chg="del">
          <ac:chgData name="Jonathan Petts" userId="5dd4f9a4c1668749" providerId="LiveId" clId="{6636322E-515C-46E4-B99E-213CDB1E9AC0}" dt="2020-01-30T11:22:57.420" v="25" actId="478"/>
          <ac:picMkLst>
            <pc:docMk/>
            <pc:sldMk cId="605665" sldId="256"/>
            <ac:picMk id="22" creationId="{4B9E450B-15C8-415B-941C-5FE430B5985B}"/>
          </ac:picMkLst>
        </pc:picChg>
        <pc:picChg chg="add ord">
          <ac:chgData name="Jonathan Petts" userId="5dd4f9a4c1668749" providerId="LiveId" clId="{6636322E-515C-46E4-B99E-213CDB1E9AC0}" dt="2020-01-30T11:22:55.702" v="24" actId="167"/>
          <ac:picMkLst>
            <pc:docMk/>
            <pc:sldMk cId="605665" sldId="256"/>
            <ac:picMk id="36" creationId="{6B8700D2-DBE4-47DD-9986-27F63A21ADFD}"/>
          </ac:picMkLst>
        </pc:picChg>
      </pc:sldChg>
      <pc:sldChg chg="addSp delSp modSp del">
        <pc:chgData name="Jonathan Petts" userId="5dd4f9a4c1668749" providerId="LiveId" clId="{6636322E-515C-46E4-B99E-213CDB1E9AC0}" dt="2020-01-30T11:20:47.617" v="13" actId="47"/>
        <pc:sldMkLst>
          <pc:docMk/>
          <pc:sldMk cId="413888884" sldId="258"/>
        </pc:sldMkLst>
        <pc:spChg chg="add del mod">
          <ac:chgData name="Jonathan Petts" userId="5dd4f9a4c1668749" providerId="LiveId" clId="{6636322E-515C-46E4-B99E-213CDB1E9AC0}" dt="2020-01-30T11:19:04.921" v="5" actId="478"/>
          <ac:spMkLst>
            <pc:docMk/>
            <pc:sldMk cId="413888884" sldId="258"/>
            <ac:spMk id="10" creationId="{2AD1E5DF-4C37-4B74-BAD7-4A0D83C7277E}"/>
          </ac:spMkLst>
        </pc:spChg>
      </pc:sldChg>
      <pc:sldChg chg="addSp delSp modSp">
        <pc:chgData name="Jonathan Petts" userId="5dd4f9a4c1668749" providerId="LiveId" clId="{6636322E-515C-46E4-B99E-213CDB1E9AC0}" dt="2020-01-30T11:26:50.732" v="29"/>
        <pc:sldMkLst>
          <pc:docMk/>
          <pc:sldMk cId="1830155691" sldId="259"/>
        </pc:sldMkLst>
        <pc:spChg chg="add">
          <ac:chgData name="Jonathan Petts" userId="5dd4f9a4c1668749" providerId="LiveId" clId="{6636322E-515C-46E4-B99E-213CDB1E9AC0}" dt="2020-01-30T11:26:13.933" v="26"/>
          <ac:spMkLst>
            <pc:docMk/>
            <pc:sldMk cId="1830155691" sldId="259"/>
            <ac:spMk id="16" creationId="{02CAB014-ED68-4F03-AD22-E30455B5A261}"/>
          </ac:spMkLst>
        </pc:spChg>
        <pc:spChg chg="add">
          <ac:chgData name="Jonathan Petts" userId="5dd4f9a4c1668749" providerId="LiveId" clId="{6636322E-515C-46E4-B99E-213CDB1E9AC0}" dt="2020-01-30T11:26:50.732" v="29"/>
          <ac:spMkLst>
            <pc:docMk/>
            <pc:sldMk cId="1830155691" sldId="259"/>
            <ac:spMk id="20" creationId="{56FFE690-D465-41C1-A9FC-604AC1F5AF9A}"/>
          </ac:spMkLst>
        </pc:spChg>
        <pc:spChg chg="add">
          <ac:chgData name="Jonathan Petts" userId="5dd4f9a4c1668749" providerId="LiveId" clId="{6636322E-515C-46E4-B99E-213CDB1E9AC0}" dt="2020-01-30T11:26:50.732" v="29"/>
          <ac:spMkLst>
            <pc:docMk/>
            <pc:sldMk cId="1830155691" sldId="259"/>
            <ac:spMk id="21" creationId="{B9922D7D-4832-4591-9D75-18A3D9AE1500}"/>
          </ac:spMkLst>
        </pc:spChg>
        <pc:picChg chg="del">
          <ac:chgData name="Jonathan Petts" userId="5dd4f9a4c1668749" providerId="LiveId" clId="{6636322E-515C-46E4-B99E-213CDB1E9AC0}" dt="2020-01-30T11:21:43.907" v="19" actId="478"/>
          <ac:picMkLst>
            <pc:docMk/>
            <pc:sldMk cId="1830155691" sldId="259"/>
            <ac:picMk id="4" creationId="{CC95A3F5-AB83-42E1-B0F4-0087DC61E306}"/>
          </ac:picMkLst>
        </pc:picChg>
        <pc:picChg chg="add mod ord">
          <ac:chgData name="Jonathan Petts" userId="5dd4f9a4c1668749" providerId="LiveId" clId="{6636322E-515C-46E4-B99E-213CDB1E9AC0}" dt="2020-01-30T11:26:30.538" v="28" actId="1076"/>
          <ac:picMkLst>
            <pc:docMk/>
            <pc:sldMk cId="1830155691" sldId="259"/>
            <ac:picMk id="15" creationId="{57FFDDEB-B589-455F-9ADD-67724C1F85D0}"/>
          </ac:picMkLst>
        </pc:picChg>
      </pc:sldChg>
      <pc:sldChg chg="addSp delSp modSp">
        <pc:chgData name="Jonathan Petts" userId="5dd4f9a4c1668749" providerId="LiveId" clId="{6636322E-515C-46E4-B99E-213CDB1E9AC0}" dt="2020-01-30T11:22:32.384" v="22" actId="478"/>
        <pc:sldMkLst>
          <pc:docMk/>
          <pc:sldMk cId="2403658614" sldId="260"/>
        </pc:sldMkLst>
        <pc:spChg chg="add ord">
          <ac:chgData name="Jonathan Petts" userId="5dd4f9a4c1668749" providerId="LiveId" clId="{6636322E-515C-46E4-B99E-213CDB1E9AC0}" dt="2020-01-30T11:22:30.829" v="21" actId="167"/>
          <ac:spMkLst>
            <pc:docMk/>
            <pc:sldMk cId="2403658614" sldId="260"/>
            <ac:spMk id="7" creationId="{14FC167A-5ABA-4BA8-94A3-3490966FC413}"/>
          </ac:spMkLst>
        </pc:spChg>
        <pc:picChg chg="add ord">
          <ac:chgData name="Jonathan Petts" userId="5dd4f9a4c1668749" providerId="LiveId" clId="{6636322E-515C-46E4-B99E-213CDB1E9AC0}" dt="2020-01-30T11:22:30.829" v="21" actId="167"/>
          <ac:picMkLst>
            <pc:docMk/>
            <pc:sldMk cId="2403658614" sldId="260"/>
            <ac:picMk id="6" creationId="{1E954E0D-035F-42C3-BDD5-E2AEA74D7270}"/>
          </ac:picMkLst>
        </pc:picChg>
        <pc:picChg chg="del">
          <ac:chgData name="Jonathan Petts" userId="5dd4f9a4c1668749" providerId="LiveId" clId="{6636322E-515C-46E4-B99E-213CDB1E9AC0}" dt="2020-01-30T11:22:32.384" v="22" actId="478"/>
          <ac:picMkLst>
            <pc:docMk/>
            <pc:sldMk cId="2403658614" sldId="260"/>
            <ac:picMk id="22" creationId="{4B9E450B-15C8-415B-941C-5FE430B5985B}"/>
          </ac:picMkLst>
        </pc:picChg>
      </pc:sldChg>
      <pc:sldChg chg="delSp add">
        <pc:chgData name="Jonathan Petts" userId="5dd4f9a4c1668749" providerId="LiveId" clId="{6636322E-515C-46E4-B99E-213CDB1E9AC0}" dt="2020-01-30T11:21:02.002" v="16" actId="478"/>
        <pc:sldMkLst>
          <pc:docMk/>
          <pc:sldMk cId="3204254646" sldId="261"/>
        </pc:sldMkLst>
        <pc:spChg chg="del">
          <ac:chgData name="Jonathan Petts" userId="5dd4f9a4c1668749" providerId="LiveId" clId="{6636322E-515C-46E4-B99E-213CDB1E9AC0}" dt="2020-01-30T11:21:00.080" v="15" actId="478"/>
          <ac:spMkLst>
            <pc:docMk/>
            <pc:sldMk cId="3204254646" sldId="261"/>
            <ac:spMk id="12" creationId="{8AB9305B-2422-4B23-A496-E06C9ACB6AA3}"/>
          </ac:spMkLst>
        </pc:spChg>
        <pc:spChg chg="del">
          <ac:chgData name="Jonathan Petts" userId="5dd4f9a4c1668749" providerId="LiveId" clId="{6636322E-515C-46E4-B99E-213CDB1E9AC0}" dt="2020-01-30T11:20:58.279" v="14" actId="478"/>
          <ac:spMkLst>
            <pc:docMk/>
            <pc:sldMk cId="3204254646" sldId="261"/>
            <ac:spMk id="17" creationId="{F1B41BFA-4F2F-4FE8-AEB7-40FF3566912D}"/>
          </ac:spMkLst>
        </pc:spChg>
        <pc:grpChg chg="del">
          <ac:chgData name="Jonathan Petts" userId="5dd4f9a4c1668749" providerId="LiveId" clId="{6636322E-515C-46E4-B99E-213CDB1E9AC0}" dt="2020-01-30T11:21:02.002" v="16" actId="478"/>
          <ac:grpSpMkLst>
            <pc:docMk/>
            <pc:sldMk cId="3204254646" sldId="261"/>
            <ac:grpSpMk id="9" creationId="{73175D2B-C97B-41C0-89C6-D436B78F01CE}"/>
          </ac:grpSpMkLst>
        </pc:grpChg>
      </pc:sldChg>
      <pc:sldChg chg="addSp delSp modSp add">
        <pc:chgData name="Jonathan Petts" userId="5dd4f9a4c1668749" providerId="LiveId" clId="{6636322E-515C-46E4-B99E-213CDB1E9AC0}" dt="2020-01-31T15:09:11.341" v="2479" actId="478"/>
        <pc:sldMkLst>
          <pc:docMk/>
          <pc:sldMk cId="2007890946" sldId="262"/>
        </pc:sldMkLst>
        <pc:spChg chg="del">
          <ac:chgData name="Jonathan Petts" userId="5dd4f9a4c1668749" providerId="LiveId" clId="{6636322E-515C-46E4-B99E-213CDB1E9AC0}" dt="2020-01-30T11:19:28.705" v="7" actId="478"/>
          <ac:spMkLst>
            <pc:docMk/>
            <pc:sldMk cId="2007890946" sldId="262"/>
            <ac:spMk id="10" creationId="{2AD1E5DF-4C37-4B74-BAD7-4A0D83C7277E}"/>
          </ac:spMkLst>
        </pc:spChg>
        <pc:spChg chg="del">
          <ac:chgData name="Jonathan Petts" userId="5dd4f9a4c1668749" providerId="LiveId" clId="{6636322E-515C-46E4-B99E-213CDB1E9AC0}" dt="2020-01-31T15:05:40.212" v="2459" actId="478"/>
          <ac:spMkLst>
            <pc:docMk/>
            <pc:sldMk cId="2007890946" sldId="262"/>
            <ac:spMk id="12" creationId="{8AB9305B-2422-4B23-A496-E06C9ACB6AA3}"/>
          </ac:spMkLst>
        </pc:spChg>
        <pc:spChg chg="mod">
          <ac:chgData name="Jonathan Petts" userId="5dd4f9a4c1668749" providerId="LiveId" clId="{6636322E-515C-46E4-B99E-213CDB1E9AC0}" dt="2020-01-30T11:20:11.941" v="12" actId="20577"/>
          <ac:spMkLst>
            <pc:docMk/>
            <pc:sldMk cId="2007890946" sldId="262"/>
            <ac:spMk id="13" creationId="{489EC5AC-DF56-42D9-BCE6-82E50FDE420D}"/>
          </ac:spMkLst>
        </pc:spChg>
        <pc:spChg chg="add del mod">
          <ac:chgData name="Jonathan Petts" userId="5dd4f9a4c1668749" providerId="LiveId" clId="{6636322E-515C-46E4-B99E-213CDB1E9AC0}" dt="2020-01-31T15:09:11.341" v="2479" actId="478"/>
          <ac:spMkLst>
            <pc:docMk/>
            <pc:sldMk cId="2007890946" sldId="262"/>
            <ac:spMk id="14" creationId="{DC83BB01-DF22-451C-8ADB-FB2CEBDDE800}"/>
          </ac:spMkLst>
        </pc:spChg>
        <pc:grpChg chg="del">
          <ac:chgData name="Jonathan Petts" userId="5dd4f9a4c1668749" providerId="LiveId" clId="{6636322E-515C-46E4-B99E-213CDB1E9AC0}" dt="2020-01-31T15:05:38.975" v="2458" actId="478"/>
          <ac:grpSpMkLst>
            <pc:docMk/>
            <pc:sldMk cId="2007890946" sldId="262"/>
            <ac:grpSpMk id="9" creationId="{73175D2B-C97B-41C0-89C6-D436B78F01CE}"/>
          </ac:grpSpMkLst>
        </pc:grpChg>
        <pc:picChg chg="mod">
          <ac:chgData name="Jonathan Petts" userId="5dd4f9a4c1668749" providerId="LiveId" clId="{6636322E-515C-46E4-B99E-213CDB1E9AC0}" dt="2020-01-30T15:44:32.209" v="1354" actId="1035"/>
          <ac:picMkLst>
            <pc:docMk/>
            <pc:sldMk cId="2007890946" sldId="262"/>
            <ac:picMk id="5" creationId="{1FF614CB-BE61-4600-83ED-0F1A5EBF9BB5}"/>
          </ac:picMkLst>
        </pc:picChg>
      </pc:sldChg>
      <pc:sldChg chg="delSp add del">
        <pc:chgData name="Jonathan Petts" userId="5dd4f9a4c1668749" providerId="LiveId" clId="{6636322E-515C-46E4-B99E-213CDB1E9AC0}" dt="2020-01-30T11:36:37.206" v="266" actId="47"/>
        <pc:sldMkLst>
          <pc:docMk/>
          <pc:sldMk cId="1672412688" sldId="263"/>
        </pc:sldMkLst>
        <pc:spChg chg="del">
          <ac:chgData name="Jonathan Petts" userId="5dd4f9a4c1668749" providerId="LiveId" clId="{6636322E-515C-46E4-B99E-213CDB1E9AC0}" dt="2020-01-30T11:30:10.645" v="31" actId="478"/>
          <ac:spMkLst>
            <pc:docMk/>
            <pc:sldMk cId="1672412688" sldId="263"/>
            <ac:spMk id="7" creationId="{DF538D04-1172-4654-B681-E5A93F3D9296}"/>
          </ac:spMkLst>
        </pc:spChg>
        <pc:spChg chg="del">
          <ac:chgData name="Jonathan Petts" userId="5dd4f9a4c1668749" providerId="LiveId" clId="{6636322E-515C-46E4-B99E-213CDB1E9AC0}" dt="2020-01-30T11:30:10.645" v="31" actId="478"/>
          <ac:spMkLst>
            <pc:docMk/>
            <pc:sldMk cId="1672412688" sldId="263"/>
            <ac:spMk id="12" creationId="{8AB9305B-2422-4B23-A496-E06C9ACB6AA3}"/>
          </ac:spMkLst>
        </pc:spChg>
        <pc:spChg chg="del">
          <ac:chgData name="Jonathan Petts" userId="5dd4f9a4c1668749" providerId="LiveId" clId="{6636322E-515C-46E4-B99E-213CDB1E9AC0}" dt="2020-01-30T11:30:10.645" v="31" actId="478"/>
          <ac:spMkLst>
            <pc:docMk/>
            <pc:sldMk cId="1672412688" sldId="263"/>
            <ac:spMk id="17" creationId="{F1B41BFA-4F2F-4FE8-AEB7-40FF3566912D}"/>
          </ac:spMkLst>
        </pc:spChg>
        <pc:spChg chg="del">
          <ac:chgData name="Jonathan Petts" userId="5dd4f9a4c1668749" providerId="LiveId" clId="{6636322E-515C-46E4-B99E-213CDB1E9AC0}" dt="2020-01-30T11:30:10.645" v="31" actId="478"/>
          <ac:spMkLst>
            <pc:docMk/>
            <pc:sldMk cId="1672412688" sldId="263"/>
            <ac:spMk id="18" creationId="{39A64F36-206C-447D-89EE-D1666C98BE9A}"/>
          </ac:spMkLst>
        </pc:spChg>
        <pc:spChg chg="del">
          <ac:chgData name="Jonathan Petts" userId="5dd4f9a4c1668749" providerId="LiveId" clId="{6636322E-515C-46E4-B99E-213CDB1E9AC0}" dt="2020-01-30T11:30:10.645" v="31" actId="478"/>
          <ac:spMkLst>
            <pc:docMk/>
            <pc:sldMk cId="1672412688" sldId="263"/>
            <ac:spMk id="19" creationId="{AA867A6B-0D45-4A16-B114-CA9AA717BA65}"/>
          </ac:spMkLst>
        </pc:spChg>
        <pc:grpChg chg="del">
          <ac:chgData name="Jonathan Petts" userId="5dd4f9a4c1668749" providerId="LiveId" clId="{6636322E-515C-46E4-B99E-213CDB1E9AC0}" dt="2020-01-30T11:30:10.645" v="31" actId="478"/>
          <ac:grpSpMkLst>
            <pc:docMk/>
            <pc:sldMk cId="1672412688" sldId="263"/>
            <ac:grpSpMk id="9" creationId="{73175D2B-C97B-41C0-89C6-D436B78F01CE}"/>
          </ac:grpSpMkLst>
        </pc:grpChg>
        <pc:picChg chg="del">
          <ac:chgData name="Jonathan Petts" userId="5dd4f9a4c1668749" providerId="LiveId" clId="{6636322E-515C-46E4-B99E-213CDB1E9AC0}" dt="2020-01-30T11:30:10.645" v="31" actId="478"/>
          <ac:picMkLst>
            <pc:docMk/>
            <pc:sldMk cId="1672412688" sldId="263"/>
            <ac:picMk id="5" creationId="{1FF614CB-BE61-4600-83ED-0F1A5EBF9BB5}"/>
          </ac:picMkLst>
        </pc:picChg>
      </pc:sldChg>
      <pc:sldChg chg="addSp delSp modSp add">
        <pc:chgData name="Jonathan Petts" userId="5dd4f9a4c1668749" providerId="LiveId" clId="{6636322E-515C-46E4-B99E-213CDB1E9AC0}" dt="2020-01-31T15:10:09.729" v="2503" actId="313"/>
        <pc:sldMkLst>
          <pc:docMk/>
          <pc:sldMk cId="908355931" sldId="264"/>
        </pc:sldMkLst>
        <pc:spChg chg="add del mod">
          <ac:chgData name="Jonathan Petts" userId="5dd4f9a4c1668749" providerId="LiveId" clId="{6636322E-515C-46E4-B99E-213CDB1E9AC0}" dt="2020-01-30T15:49:13.588" v="1414" actId="478"/>
          <ac:spMkLst>
            <pc:docMk/>
            <pc:sldMk cId="908355931" sldId="264"/>
            <ac:spMk id="3" creationId="{1449FC76-E4E9-47B5-B96F-0B250C51DAB8}"/>
          </ac:spMkLst>
        </pc:spChg>
        <pc:spChg chg="add mod">
          <ac:chgData name="Jonathan Petts" userId="5dd4f9a4c1668749" providerId="LiveId" clId="{6636322E-515C-46E4-B99E-213CDB1E9AC0}" dt="2020-01-30T11:30:42.515" v="34" actId="1076"/>
          <ac:spMkLst>
            <pc:docMk/>
            <pc:sldMk cId="908355931" sldId="264"/>
            <ac:spMk id="5" creationId="{063D6D33-C5C3-4CA4-8233-3B78447C6942}"/>
          </ac:spMkLst>
        </pc:spChg>
        <pc:spChg chg="add del mod">
          <ac:chgData name="Jonathan Petts" userId="5dd4f9a4c1668749" providerId="LiveId" clId="{6636322E-515C-46E4-B99E-213CDB1E9AC0}" dt="2020-01-30T11:36:19.804" v="264" actId="478"/>
          <ac:spMkLst>
            <pc:docMk/>
            <pc:sldMk cId="908355931" sldId="264"/>
            <ac:spMk id="7" creationId="{0FF4E603-9747-4273-A896-8C1844388C1C}"/>
          </ac:spMkLst>
        </pc:spChg>
        <pc:spChg chg="add mod">
          <ac:chgData name="Jonathan Petts" userId="5dd4f9a4c1668749" providerId="LiveId" clId="{6636322E-515C-46E4-B99E-213CDB1E9AC0}" dt="2020-01-31T15:10:09.729" v="2503" actId="313"/>
          <ac:spMkLst>
            <pc:docMk/>
            <pc:sldMk cId="908355931" sldId="264"/>
            <ac:spMk id="7" creationId="{5D387193-F1E4-4F79-A44A-928737B8B41A}"/>
          </ac:spMkLst>
        </pc:spChg>
        <pc:spChg chg="add del mod">
          <ac:chgData name="Jonathan Petts" userId="5dd4f9a4c1668749" providerId="LiveId" clId="{6636322E-515C-46E4-B99E-213CDB1E9AC0}" dt="2020-01-30T11:36:19.804" v="264" actId="478"/>
          <ac:spMkLst>
            <pc:docMk/>
            <pc:sldMk cId="908355931" sldId="264"/>
            <ac:spMk id="8" creationId="{D8E1EE60-86CB-4CF9-B514-D9E2A4A92E6B}"/>
          </ac:spMkLst>
        </pc:spChg>
        <pc:spChg chg="add del">
          <ac:chgData name="Jonathan Petts" userId="5dd4f9a4c1668749" providerId="LiveId" clId="{6636322E-515C-46E4-B99E-213CDB1E9AC0}" dt="2020-01-30T15:49:20.658" v="1416" actId="478"/>
          <ac:spMkLst>
            <pc:docMk/>
            <pc:sldMk cId="908355931" sldId="264"/>
            <ac:spMk id="8" creationId="{F966C851-2EA2-49E1-880A-F4975D0B4678}"/>
          </ac:spMkLst>
        </pc:spChg>
        <pc:spChg chg="add del">
          <ac:chgData name="Jonathan Petts" userId="5dd4f9a4c1668749" providerId="LiveId" clId="{6636322E-515C-46E4-B99E-213CDB1E9AC0}" dt="2020-01-30T15:49:21.760" v="1417" actId="478"/>
          <ac:spMkLst>
            <pc:docMk/>
            <pc:sldMk cId="908355931" sldId="264"/>
            <ac:spMk id="9" creationId="{8FF5C455-4FB6-4099-9D8D-C9F60E069861}"/>
          </ac:spMkLst>
        </pc:spChg>
        <pc:picChg chg="mod">
          <ac:chgData name="Jonathan Petts" userId="5dd4f9a4c1668749" providerId="LiveId" clId="{6636322E-515C-46E4-B99E-213CDB1E9AC0}" dt="2020-01-30T15:49:10.537" v="1413" actId="1035"/>
          <ac:picMkLst>
            <pc:docMk/>
            <pc:sldMk cId="908355931" sldId="264"/>
            <ac:picMk id="4" creationId="{CC95A3F5-AB83-42E1-B0F4-0087DC61E306}"/>
          </ac:picMkLst>
        </pc:picChg>
      </pc:sldChg>
      <pc:sldChg chg="addSp delSp modSp add">
        <pc:chgData name="Jonathan Petts" userId="5dd4f9a4c1668749" providerId="LiveId" clId="{6636322E-515C-46E4-B99E-213CDB1E9AC0}" dt="2020-01-31T15:16:45.279" v="2610" actId="14100"/>
        <pc:sldMkLst>
          <pc:docMk/>
          <pc:sldMk cId="1369323658" sldId="265"/>
        </pc:sldMkLst>
        <pc:spChg chg="del">
          <ac:chgData name="Jonathan Petts" userId="5dd4f9a4c1668749" providerId="LiveId" clId="{6636322E-515C-46E4-B99E-213CDB1E9AC0}" dt="2020-01-30T15:47:25.579" v="1394" actId="478"/>
          <ac:spMkLst>
            <pc:docMk/>
            <pc:sldMk cId="1369323658" sldId="265"/>
            <ac:spMk id="3" creationId="{1449FC76-E4E9-47B5-B96F-0B250C51DAB8}"/>
          </ac:spMkLst>
        </pc:spChg>
        <pc:spChg chg="mod">
          <ac:chgData name="Jonathan Petts" userId="5dd4f9a4c1668749" providerId="LiveId" clId="{6636322E-515C-46E4-B99E-213CDB1E9AC0}" dt="2020-01-30T11:35:18.697" v="263" actId="14100"/>
          <ac:spMkLst>
            <pc:docMk/>
            <pc:sldMk cId="1369323658" sldId="265"/>
            <ac:spMk id="5" creationId="{063D6D33-C5C3-4CA4-8233-3B78447C6942}"/>
          </ac:spMkLst>
        </pc:spChg>
        <pc:spChg chg="mod">
          <ac:chgData name="Jonathan Petts" userId="5dd4f9a4c1668749" providerId="LiveId" clId="{6636322E-515C-46E4-B99E-213CDB1E9AC0}" dt="2020-01-31T15:16:45.279" v="2610" actId="14100"/>
          <ac:spMkLst>
            <pc:docMk/>
            <pc:sldMk cId="1369323658" sldId="265"/>
            <ac:spMk id="7" creationId="{0FF4E603-9747-4273-A896-8C1844388C1C}"/>
          </ac:spMkLst>
        </pc:spChg>
        <pc:spChg chg="add del">
          <ac:chgData name="Jonathan Petts" userId="5dd4f9a4c1668749" providerId="LiveId" clId="{6636322E-515C-46E4-B99E-213CDB1E9AC0}" dt="2020-01-31T15:10:45.722" v="2521" actId="478"/>
          <ac:spMkLst>
            <pc:docMk/>
            <pc:sldMk cId="1369323658" sldId="265"/>
            <ac:spMk id="8" creationId="{A463B026-289C-4488-B825-9680E74A5D58}"/>
          </ac:spMkLst>
        </pc:spChg>
        <pc:spChg chg="del">
          <ac:chgData name="Jonathan Petts" userId="5dd4f9a4c1668749" providerId="LiveId" clId="{6636322E-515C-46E4-B99E-213CDB1E9AC0}" dt="2020-01-30T11:35:02.524" v="260" actId="478"/>
          <ac:spMkLst>
            <pc:docMk/>
            <pc:sldMk cId="1369323658" sldId="265"/>
            <ac:spMk id="8" creationId="{D8E1EE60-86CB-4CF9-B514-D9E2A4A92E6B}"/>
          </ac:spMkLst>
        </pc:spChg>
        <pc:spChg chg="add mod">
          <ac:chgData name="Jonathan Petts" userId="5dd4f9a4c1668749" providerId="LiveId" clId="{6636322E-515C-46E4-B99E-213CDB1E9AC0}" dt="2020-01-31T15:12:05.792" v="2579" actId="20577"/>
          <ac:spMkLst>
            <pc:docMk/>
            <pc:sldMk cId="1369323658" sldId="265"/>
            <ac:spMk id="9" creationId="{FC46BEB3-AD97-4674-90FB-3295C7D58AC1}"/>
          </ac:spMkLst>
        </pc:spChg>
        <pc:spChg chg="add">
          <ac:chgData name="Jonathan Petts" userId="5dd4f9a4c1668749" providerId="LiveId" clId="{6636322E-515C-46E4-B99E-213CDB1E9AC0}" dt="2020-01-31T15:12:44.096" v="2580"/>
          <ac:spMkLst>
            <pc:docMk/>
            <pc:sldMk cId="1369323658" sldId="265"/>
            <ac:spMk id="10" creationId="{4C71B695-A19D-4DE5-BBDC-548041771F54}"/>
          </ac:spMkLst>
        </pc:spChg>
        <pc:spChg chg="add del">
          <ac:chgData name="Jonathan Petts" userId="5dd4f9a4c1668749" providerId="LiveId" clId="{6636322E-515C-46E4-B99E-213CDB1E9AC0}" dt="2020-01-30T15:47:26.832" v="1395" actId="478"/>
          <ac:spMkLst>
            <pc:docMk/>
            <pc:sldMk cId="1369323658" sldId="265"/>
            <ac:spMk id="10" creationId="{7607C72D-2129-4827-B7A7-21E5D5C11989}"/>
          </ac:spMkLst>
        </pc:spChg>
        <pc:picChg chg="mod">
          <ac:chgData name="Jonathan Petts" userId="5dd4f9a4c1668749" providerId="LiveId" clId="{6636322E-515C-46E4-B99E-213CDB1E9AC0}" dt="2020-01-31T15:10:35.649" v="2520" actId="1035"/>
          <ac:picMkLst>
            <pc:docMk/>
            <pc:sldMk cId="1369323658" sldId="265"/>
            <ac:picMk id="4" creationId="{CC95A3F5-AB83-42E1-B0F4-0087DC61E306}"/>
          </ac:picMkLst>
        </pc:picChg>
      </pc:sldChg>
      <pc:sldChg chg="addSp modSp add">
        <pc:chgData name="Jonathan Petts" userId="5dd4f9a4c1668749" providerId="LiveId" clId="{6636322E-515C-46E4-B99E-213CDB1E9AC0}" dt="2020-01-31T15:16:23.923" v="2607" actId="207"/>
        <pc:sldMkLst>
          <pc:docMk/>
          <pc:sldMk cId="2051331734" sldId="266"/>
        </pc:sldMkLst>
        <pc:spChg chg="mod">
          <ac:chgData name="Jonathan Petts" userId="5dd4f9a4c1668749" providerId="LiveId" clId="{6636322E-515C-46E4-B99E-213CDB1E9AC0}" dt="2020-01-31T15:11:40.726" v="2541" actId="20577"/>
          <ac:spMkLst>
            <pc:docMk/>
            <pc:sldMk cId="2051331734" sldId="266"/>
            <ac:spMk id="3" creationId="{1449FC76-E4E9-47B5-B96F-0B250C51DAB8}"/>
          </ac:spMkLst>
        </pc:spChg>
        <pc:spChg chg="mod">
          <ac:chgData name="Jonathan Petts" userId="5dd4f9a4c1668749" providerId="LiveId" clId="{6636322E-515C-46E4-B99E-213CDB1E9AC0}" dt="2020-01-30T11:34:55.970" v="259" actId="14100"/>
          <ac:spMkLst>
            <pc:docMk/>
            <pc:sldMk cId="2051331734" sldId="266"/>
            <ac:spMk id="5" creationId="{063D6D33-C5C3-4CA4-8233-3B78447C6942}"/>
          </ac:spMkLst>
        </pc:spChg>
        <pc:spChg chg="mod">
          <ac:chgData name="Jonathan Petts" userId="5dd4f9a4c1668749" providerId="LiveId" clId="{6636322E-515C-46E4-B99E-213CDB1E9AC0}" dt="2020-01-31T15:11:51.783" v="2560" actId="20577"/>
          <ac:spMkLst>
            <pc:docMk/>
            <pc:sldMk cId="2051331734" sldId="266"/>
            <ac:spMk id="7" creationId="{0FF4E603-9747-4273-A896-8C1844388C1C}"/>
          </ac:spMkLst>
        </pc:spChg>
        <pc:spChg chg="mod">
          <ac:chgData name="Jonathan Petts" userId="5dd4f9a4c1668749" providerId="LiveId" clId="{6636322E-515C-46E4-B99E-213CDB1E9AC0}" dt="2020-01-31T15:11:57.223" v="2573" actId="20577"/>
          <ac:spMkLst>
            <pc:docMk/>
            <pc:sldMk cId="2051331734" sldId="266"/>
            <ac:spMk id="8" creationId="{D8E1EE60-86CB-4CF9-B514-D9E2A4A92E6B}"/>
          </ac:spMkLst>
        </pc:spChg>
        <pc:spChg chg="add mod">
          <ac:chgData name="Jonathan Petts" userId="5dd4f9a4c1668749" providerId="LiveId" clId="{6636322E-515C-46E4-B99E-213CDB1E9AC0}" dt="2020-01-31T15:16:23.923" v="2607" actId="207"/>
          <ac:spMkLst>
            <pc:docMk/>
            <pc:sldMk cId="2051331734" sldId="266"/>
            <ac:spMk id="9" creationId="{948BCE6B-0333-468F-BC9A-7202445435E8}"/>
          </ac:spMkLst>
        </pc:spChg>
        <pc:picChg chg="mod">
          <ac:chgData name="Jonathan Petts" userId="5dd4f9a4c1668749" providerId="LiveId" clId="{6636322E-515C-46E4-B99E-213CDB1E9AC0}" dt="2020-01-30T15:46:41.342" v="1385" actId="1076"/>
          <ac:picMkLst>
            <pc:docMk/>
            <pc:sldMk cId="2051331734" sldId="266"/>
            <ac:picMk id="4" creationId="{CC95A3F5-AB83-42E1-B0F4-0087DC61E306}"/>
          </ac:picMkLst>
        </pc:picChg>
      </pc:sldChg>
      <pc:sldChg chg="addSp delSp modSp add">
        <pc:chgData name="Jonathan Petts" userId="5dd4f9a4c1668749" providerId="LiveId" clId="{6636322E-515C-46E4-B99E-213CDB1E9AC0}" dt="2020-01-30T12:06:11.869" v="409" actId="478"/>
        <pc:sldMkLst>
          <pc:docMk/>
          <pc:sldMk cId="4023253911" sldId="267"/>
        </pc:sldMkLst>
        <pc:spChg chg="del">
          <ac:chgData name="Jonathan Petts" userId="5dd4f9a4c1668749" providerId="LiveId" clId="{6636322E-515C-46E4-B99E-213CDB1E9AC0}" dt="2020-01-30T11:53:33.767" v="304" actId="478"/>
          <ac:spMkLst>
            <pc:docMk/>
            <pc:sldMk cId="4023253911" sldId="267"/>
            <ac:spMk id="7" creationId="{DF538D04-1172-4654-B681-E5A93F3D9296}"/>
          </ac:spMkLst>
        </pc:spChg>
        <pc:spChg chg="del">
          <ac:chgData name="Jonathan Petts" userId="5dd4f9a4c1668749" providerId="LiveId" clId="{6636322E-515C-46E4-B99E-213CDB1E9AC0}" dt="2020-01-30T11:50:57.994" v="271" actId="478"/>
          <ac:spMkLst>
            <pc:docMk/>
            <pc:sldMk cId="4023253911" sldId="267"/>
            <ac:spMk id="12" creationId="{8AB9305B-2422-4B23-A496-E06C9ACB6AA3}"/>
          </ac:spMkLst>
        </pc:spChg>
        <pc:spChg chg="mod">
          <ac:chgData name="Jonathan Petts" userId="5dd4f9a4c1668749" providerId="LiveId" clId="{6636322E-515C-46E4-B99E-213CDB1E9AC0}" dt="2020-01-30T12:06:03.036" v="406" actId="1076"/>
          <ac:spMkLst>
            <pc:docMk/>
            <pc:sldMk cId="4023253911" sldId="267"/>
            <ac:spMk id="13" creationId="{489EC5AC-DF56-42D9-BCE6-82E50FDE420D}"/>
          </ac:spMkLst>
        </pc:spChg>
        <pc:spChg chg="add del mod">
          <ac:chgData name="Jonathan Petts" userId="5dd4f9a4c1668749" providerId="LiveId" clId="{6636322E-515C-46E4-B99E-213CDB1E9AC0}" dt="2020-01-30T12:06:11.869" v="409" actId="478"/>
          <ac:spMkLst>
            <pc:docMk/>
            <pc:sldMk cId="4023253911" sldId="267"/>
            <ac:spMk id="14" creationId="{8ECE5860-2AEB-4815-998B-54EEED96734E}"/>
          </ac:spMkLst>
        </pc:spChg>
        <pc:spChg chg="add del mod">
          <ac:chgData name="Jonathan Petts" userId="5dd4f9a4c1668749" providerId="LiveId" clId="{6636322E-515C-46E4-B99E-213CDB1E9AC0}" dt="2020-01-30T12:05:55.790" v="403" actId="478"/>
          <ac:spMkLst>
            <pc:docMk/>
            <pc:sldMk cId="4023253911" sldId="267"/>
            <ac:spMk id="15" creationId="{C6337B03-2D7B-4886-8BBC-19EFD7F3D872}"/>
          </ac:spMkLst>
        </pc:spChg>
        <pc:spChg chg="add del mod">
          <ac:chgData name="Jonathan Petts" userId="5dd4f9a4c1668749" providerId="LiveId" clId="{6636322E-515C-46E4-B99E-213CDB1E9AC0}" dt="2020-01-30T12:05:55.790" v="403" actId="478"/>
          <ac:spMkLst>
            <pc:docMk/>
            <pc:sldMk cId="4023253911" sldId="267"/>
            <ac:spMk id="16" creationId="{04066456-AC84-475D-8CB7-2760518023D6}"/>
          </ac:spMkLst>
        </pc:spChg>
        <pc:spChg chg="del">
          <ac:chgData name="Jonathan Petts" userId="5dd4f9a4c1668749" providerId="LiveId" clId="{6636322E-515C-46E4-B99E-213CDB1E9AC0}" dt="2020-01-30T12:02:15.417" v="325" actId="478"/>
          <ac:spMkLst>
            <pc:docMk/>
            <pc:sldMk cId="4023253911" sldId="267"/>
            <ac:spMk id="17" creationId="{F1B41BFA-4F2F-4FE8-AEB7-40FF3566912D}"/>
          </ac:spMkLst>
        </pc:spChg>
        <pc:spChg chg="del">
          <ac:chgData name="Jonathan Petts" userId="5dd4f9a4c1668749" providerId="LiveId" clId="{6636322E-515C-46E4-B99E-213CDB1E9AC0}" dt="2020-01-30T11:55:01.616" v="308" actId="478"/>
          <ac:spMkLst>
            <pc:docMk/>
            <pc:sldMk cId="4023253911" sldId="267"/>
            <ac:spMk id="18" creationId="{39A64F36-206C-447D-89EE-D1666C98BE9A}"/>
          </ac:spMkLst>
        </pc:spChg>
        <pc:spChg chg="del">
          <ac:chgData name="Jonathan Petts" userId="5dd4f9a4c1668749" providerId="LiveId" clId="{6636322E-515C-46E4-B99E-213CDB1E9AC0}" dt="2020-01-30T11:51:02.267" v="272" actId="478"/>
          <ac:spMkLst>
            <pc:docMk/>
            <pc:sldMk cId="4023253911" sldId="267"/>
            <ac:spMk id="19" creationId="{AA867A6B-0D45-4A16-B114-CA9AA717BA65}"/>
          </ac:spMkLst>
        </pc:spChg>
        <pc:spChg chg="add del mod">
          <ac:chgData name="Jonathan Petts" userId="5dd4f9a4c1668749" providerId="LiveId" clId="{6636322E-515C-46E4-B99E-213CDB1E9AC0}" dt="2020-01-30T12:06:07.021" v="408" actId="478"/>
          <ac:spMkLst>
            <pc:docMk/>
            <pc:sldMk cId="4023253911" sldId="267"/>
            <ac:spMk id="20" creationId="{2FD08F05-0BEB-4930-8BC9-6BC7318295A9}"/>
          </ac:spMkLst>
        </pc:spChg>
        <pc:spChg chg="add del mod">
          <ac:chgData name="Jonathan Petts" userId="5dd4f9a4c1668749" providerId="LiveId" clId="{6636322E-515C-46E4-B99E-213CDB1E9AC0}" dt="2020-01-30T12:05:55.790" v="403" actId="478"/>
          <ac:spMkLst>
            <pc:docMk/>
            <pc:sldMk cId="4023253911" sldId="267"/>
            <ac:spMk id="21" creationId="{A7FC153E-E198-4276-A4AE-34FFE6910D25}"/>
          </ac:spMkLst>
        </pc:spChg>
        <pc:spChg chg="add del">
          <ac:chgData name="Jonathan Petts" userId="5dd4f9a4c1668749" providerId="LiveId" clId="{6636322E-515C-46E4-B99E-213CDB1E9AC0}" dt="2020-01-30T12:04:33.821" v="392"/>
          <ac:spMkLst>
            <pc:docMk/>
            <pc:sldMk cId="4023253911" sldId="267"/>
            <ac:spMk id="22" creationId="{9AA4FF25-CB1C-457C-B13B-5088A4604342}"/>
          </ac:spMkLst>
        </pc:spChg>
        <pc:spChg chg="add del mod">
          <ac:chgData name="Jonathan Petts" userId="5dd4f9a4c1668749" providerId="LiveId" clId="{6636322E-515C-46E4-B99E-213CDB1E9AC0}" dt="2020-01-30T12:05:56.836" v="404" actId="478"/>
          <ac:spMkLst>
            <pc:docMk/>
            <pc:sldMk cId="4023253911" sldId="267"/>
            <ac:spMk id="23" creationId="{6582106C-6FE6-45A9-848D-D3FFE5B3818C}"/>
          </ac:spMkLst>
        </pc:spChg>
        <pc:spChg chg="add del mod">
          <ac:chgData name="Jonathan Petts" userId="5dd4f9a4c1668749" providerId="LiveId" clId="{6636322E-515C-46E4-B99E-213CDB1E9AC0}" dt="2020-01-30T12:06:05.637" v="407" actId="478"/>
          <ac:spMkLst>
            <pc:docMk/>
            <pc:sldMk cId="4023253911" sldId="267"/>
            <ac:spMk id="24" creationId="{F23F0A22-8BAE-4BD2-9FC5-8866500F44FA}"/>
          </ac:spMkLst>
        </pc:spChg>
        <pc:grpChg chg="del">
          <ac:chgData name="Jonathan Petts" userId="5dd4f9a4c1668749" providerId="LiveId" clId="{6636322E-515C-46E4-B99E-213CDB1E9AC0}" dt="2020-01-30T11:50:51.362" v="270" actId="478"/>
          <ac:grpSpMkLst>
            <pc:docMk/>
            <pc:sldMk cId="4023253911" sldId="267"/>
            <ac:grpSpMk id="9" creationId="{73175D2B-C97B-41C0-89C6-D436B78F01CE}"/>
          </ac:grpSpMkLst>
        </pc:grpChg>
        <pc:picChg chg="del">
          <ac:chgData name="Jonathan Petts" userId="5dd4f9a4c1668749" providerId="LiveId" clId="{6636322E-515C-46E4-B99E-213CDB1E9AC0}" dt="2020-01-30T11:55:05.105" v="309" actId="478"/>
          <ac:picMkLst>
            <pc:docMk/>
            <pc:sldMk cId="4023253911" sldId="267"/>
            <ac:picMk id="5" creationId="{1FF614CB-BE61-4600-83ED-0F1A5EBF9BB5}"/>
          </ac:picMkLst>
        </pc:picChg>
      </pc:sldChg>
      <pc:sldChg chg="addSp delSp modSp add">
        <pc:chgData name="Jonathan Petts" userId="5dd4f9a4c1668749" providerId="LiveId" clId="{6636322E-515C-46E4-B99E-213CDB1E9AC0}" dt="2020-01-31T15:19:30.273" v="2641" actId="1076"/>
        <pc:sldMkLst>
          <pc:docMk/>
          <pc:sldMk cId="1024945569" sldId="268"/>
        </pc:sldMkLst>
        <pc:spChg chg="add mod">
          <ac:chgData name="Jonathan Petts" userId="5dd4f9a4c1668749" providerId="LiveId" clId="{6636322E-515C-46E4-B99E-213CDB1E9AC0}" dt="2020-01-31T15:19:30.273" v="2641" actId="1076"/>
          <ac:spMkLst>
            <pc:docMk/>
            <pc:sldMk cId="1024945569" sldId="268"/>
            <ac:spMk id="12" creationId="{B557BF95-65F1-4E3D-BF45-446A4C827CD2}"/>
          </ac:spMkLst>
        </pc:spChg>
        <pc:spChg chg="del mod">
          <ac:chgData name="Jonathan Petts" userId="5dd4f9a4c1668749" providerId="LiveId" clId="{6636322E-515C-46E4-B99E-213CDB1E9AC0}" dt="2020-01-30T16:20:36.700" v="1426" actId="478"/>
          <ac:spMkLst>
            <pc:docMk/>
            <pc:sldMk cId="1024945569" sldId="268"/>
            <ac:spMk id="14" creationId="{8ECE5860-2AEB-4815-998B-54EEED96734E}"/>
          </ac:spMkLst>
        </pc:spChg>
      </pc:sldChg>
      <pc:sldChg chg="addSp delSp modSp add">
        <pc:chgData name="Jonathan Petts" userId="5dd4f9a4c1668749" providerId="LiveId" clId="{6636322E-515C-46E4-B99E-213CDB1E9AC0}" dt="2020-01-31T15:34:51.283" v="3097"/>
        <pc:sldMkLst>
          <pc:docMk/>
          <pc:sldMk cId="3998619421" sldId="269"/>
        </pc:sldMkLst>
        <pc:spChg chg="add mod">
          <ac:chgData name="Jonathan Petts" userId="5dd4f9a4c1668749" providerId="LiveId" clId="{6636322E-515C-46E4-B99E-213CDB1E9AC0}" dt="2020-01-30T12:07:24.493" v="415" actId="14100"/>
          <ac:spMkLst>
            <pc:docMk/>
            <pc:sldMk cId="3998619421" sldId="269"/>
            <ac:spMk id="5" creationId="{C0F349CB-19D6-4001-A1F1-058F6FA4D447}"/>
          </ac:spMkLst>
        </pc:spChg>
        <pc:spChg chg="add del mod">
          <ac:chgData name="Jonathan Petts" userId="5dd4f9a4c1668749" providerId="LiveId" clId="{6636322E-515C-46E4-B99E-213CDB1E9AC0}" dt="2020-01-30T16:21:00.579" v="1429" actId="478"/>
          <ac:spMkLst>
            <pc:docMk/>
            <pc:sldMk cId="3998619421" sldId="269"/>
            <ac:spMk id="6" creationId="{D4E02E19-5527-4333-BA1A-D26DD81D1D4B}"/>
          </ac:spMkLst>
        </pc:spChg>
        <pc:spChg chg="add mod">
          <ac:chgData name="Jonathan Petts" userId="5dd4f9a4c1668749" providerId="LiveId" clId="{6636322E-515C-46E4-B99E-213CDB1E9AC0}" dt="2020-01-31T15:19:42.840" v="2645" actId="1076"/>
          <ac:spMkLst>
            <pc:docMk/>
            <pc:sldMk cId="3998619421" sldId="269"/>
            <ac:spMk id="7" creationId="{1BBF3081-498E-446F-822C-2FBA4B1320E4}"/>
          </ac:spMkLst>
        </pc:spChg>
        <pc:spChg chg="add del">
          <ac:chgData name="Jonathan Petts" userId="5dd4f9a4c1668749" providerId="LiveId" clId="{6636322E-515C-46E4-B99E-213CDB1E9AC0}" dt="2020-01-31T15:19:46.288" v="2646" actId="478"/>
          <ac:spMkLst>
            <pc:docMk/>
            <pc:sldMk cId="3998619421" sldId="269"/>
            <ac:spMk id="8" creationId="{76F93F06-7568-490D-A76C-DBE853F14C06}"/>
          </ac:spMkLst>
        </pc:spChg>
        <pc:spChg chg="add">
          <ac:chgData name="Jonathan Petts" userId="5dd4f9a4c1668749" providerId="LiveId" clId="{6636322E-515C-46E4-B99E-213CDB1E9AC0}" dt="2020-01-31T15:19:33.586" v="2642"/>
          <ac:spMkLst>
            <pc:docMk/>
            <pc:sldMk cId="3998619421" sldId="269"/>
            <ac:spMk id="9" creationId="{5D21BB0A-859C-4433-9FFD-A8AEB5C76284}"/>
          </ac:spMkLst>
        </pc:spChg>
        <pc:spChg chg="add del">
          <ac:chgData name="Jonathan Petts" userId="5dd4f9a4c1668749" providerId="LiveId" clId="{6636322E-515C-46E4-B99E-213CDB1E9AC0}" dt="2020-01-31T15:34:51.283" v="3097"/>
          <ac:spMkLst>
            <pc:docMk/>
            <pc:sldMk cId="3998619421" sldId="269"/>
            <ac:spMk id="10" creationId="{79D101DB-83BA-469F-AD45-9FF65AFF34BE}"/>
          </ac:spMkLst>
        </pc:spChg>
        <pc:picChg chg="mod">
          <ac:chgData name="Jonathan Petts" userId="5dd4f9a4c1668749" providerId="LiveId" clId="{6636322E-515C-46E4-B99E-213CDB1E9AC0}" dt="2020-01-31T15:19:37.500" v="2644" actId="1076"/>
          <ac:picMkLst>
            <pc:docMk/>
            <pc:sldMk cId="3998619421" sldId="269"/>
            <ac:picMk id="4" creationId="{CC95A3F5-AB83-42E1-B0F4-0087DC61E306}"/>
          </ac:picMkLst>
        </pc:picChg>
      </pc:sldChg>
      <pc:sldChg chg="addSp delSp modSp add">
        <pc:chgData name="Jonathan Petts" userId="5dd4f9a4c1668749" providerId="LiveId" clId="{6636322E-515C-46E4-B99E-213CDB1E9AC0}" dt="2020-01-31T15:34:25.293" v="3093" actId="478"/>
        <pc:sldMkLst>
          <pc:docMk/>
          <pc:sldMk cId="3076458018" sldId="270"/>
        </pc:sldMkLst>
        <pc:spChg chg="add del mod">
          <ac:chgData name="Jonathan Petts" userId="5dd4f9a4c1668749" providerId="LiveId" clId="{6636322E-515C-46E4-B99E-213CDB1E9AC0}" dt="2020-01-31T15:34:24.638" v="3092" actId="11529"/>
          <ac:spMkLst>
            <pc:docMk/>
            <pc:sldMk cId="3076458018" sldId="270"/>
            <ac:spMk id="3" creationId="{51665A76-41A9-42C8-B3F0-89EE39A85B42}"/>
          </ac:spMkLst>
        </pc:spChg>
        <pc:spChg chg="del">
          <ac:chgData name="Jonathan Petts" userId="5dd4f9a4c1668749" providerId="LiveId" clId="{6636322E-515C-46E4-B99E-213CDB1E9AC0}" dt="2020-01-31T15:21:22.993" v="2668" actId="478"/>
          <ac:spMkLst>
            <pc:docMk/>
            <pc:sldMk cId="3076458018" sldId="270"/>
            <ac:spMk id="5" creationId="{C0F349CB-19D6-4001-A1F1-058F6FA4D447}"/>
          </ac:spMkLst>
        </pc:spChg>
        <pc:spChg chg="del">
          <ac:chgData name="Jonathan Petts" userId="5dd4f9a4c1668749" providerId="LiveId" clId="{6636322E-515C-46E4-B99E-213CDB1E9AC0}" dt="2020-01-30T16:21:28.926" v="1441" actId="478"/>
          <ac:spMkLst>
            <pc:docMk/>
            <pc:sldMk cId="3076458018" sldId="270"/>
            <ac:spMk id="6" creationId="{D4E02E19-5527-4333-BA1A-D26DD81D1D4B}"/>
          </ac:spMkLst>
        </pc:spChg>
        <pc:spChg chg="add del mod">
          <ac:chgData name="Jonathan Petts" userId="5dd4f9a4c1668749" providerId="LiveId" clId="{6636322E-515C-46E4-B99E-213CDB1E9AC0}" dt="2020-01-31T15:34:25.293" v="3093" actId="478"/>
          <ac:spMkLst>
            <pc:docMk/>
            <pc:sldMk cId="3076458018" sldId="270"/>
            <ac:spMk id="7" creationId="{02103F0E-6972-40A5-8FF2-4FCC78C2491F}"/>
          </ac:spMkLst>
        </pc:spChg>
        <pc:spChg chg="add mod">
          <ac:chgData name="Jonathan Petts" userId="5dd4f9a4c1668749" providerId="LiveId" clId="{6636322E-515C-46E4-B99E-213CDB1E9AC0}" dt="2020-01-31T15:20:35.159" v="2667" actId="1076"/>
          <ac:spMkLst>
            <pc:docMk/>
            <pc:sldMk cId="3076458018" sldId="270"/>
            <ac:spMk id="8" creationId="{D6A46D61-FE00-4727-9DFD-84D30C08AD95}"/>
          </ac:spMkLst>
        </pc:spChg>
        <pc:spChg chg="add mod">
          <ac:chgData name="Jonathan Petts" userId="5dd4f9a4c1668749" providerId="LiveId" clId="{6636322E-515C-46E4-B99E-213CDB1E9AC0}" dt="2020-01-31T15:20:26.863" v="2666" actId="1076"/>
          <ac:spMkLst>
            <pc:docMk/>
            <pc:sldMk cId="3076458018" sldId="270"/>
            <ac:spMk id="9" creationId="{66D75BEE-464C-4810-9FCF-93205988B5AE}"/>
          </ac:spMkLst>
        </pc:spChg>
        <pc:spChg chg="add mod">
          <ac:chgData name="Jonathan Petts" userId="5dd4f9a4c1668749" providerId="LiveId" clId="{6636322E-515C-46E4-B99E-213CDB1E9AC0}" dt="2020-01-31T15:20:26.863" v="2666" actId="1076"/>
          <ac:spMkLst>
            <pc:docMk/>
            <pc:sldMk cId="3076458018" sldId="270"/>
            <ac:spMk id="10" creationId="{41703126-A038-487B-BA2E-600C26278F99}"/>
          </ac:spMkLst>
        </pc:spChg>
      </pc:sldChg>
      <pc:sldChg chg="addSp delSp modSp add del">
        <pc:chgData name="Jonathan Petts" userId="5dd4f9a4c1668749" providerId="LiveId" clId="{6636322E-515C-46E4-B99E-213CDB1E9AC0}" dt="2020-01-31T15:30:24.914" v="3048" actId="47"/>
        <pc:sldMkLst>
          <pc:docMk/>
          <pc:sldMk cId="2516202079" sldId="271"/>
        </pc:sldMkLst>
        <pc:spChg chg="add mod">
          <ac:chgData name="Jonathan Petts" userId="5dd4f9a4c1668749" providerId="LiveId" clId="{6636322E-515C-46E4-B99E-213CDB1E9AC0}" dt="2020-01-30T12:11:51.476" v="546" actId="1076"/>
          <ac:spMkLst>
            <pc:docMk/>
            <pc:sldMk cId="2516202079" sldId="271"/>
            <ac:spMk id="3" creationId="{DA77F6AA-6CB6-493F-9019-78F3AD7233BE}"/>
          </ac:spMkLst>
        </pc:spChg>
        <pc:spChg chg="add del">
          <ac:chgData name="Jonathan Petts" userId="5dd4f9a4c1668749" providerId="LiveId" clId="{6636322E-515C-46E4-B99E-213CDB1E9AC0}" dt="2020-01-30T12:11:22.190" v="542" actId="478"/>
          <ac:spMkLst>
            <pc:docMk/>
            <pc:sldMk cId="2516202079" sldId="271"/>
            <ac:spMk id="5" creationId="{C0F349CB-19D6-4001-A1F1-058F6FA4D447}"/>
          </ac:spMkLst>
        </pc:spChg>
        <pc:spChg chg="add del">
          <ac:chgData name="Jonathan Petts" userId="5dd4f9a4c1668749" providerId="LiveId" clId="{6636322E-515C-46E4-B99E-213CDB1E9AC0}" dt="2020-01-30T12:11:22.190" v="542" actId="478"/>
          <ac:spMkLst>
            <pc:docMk/>
            <pc:sldMk cId="2516202079" sldId="271"/>
            <ac:spMk id="6" creationId="{D4E02E19-5527-4333-BA1A-D26DD81D1D4B}"/>
          </ac:spMkLst>
        </pc:spChg>
        <pc:spChg chg="add del mod">
          <ac:chgData name="Jonathan Petts" userId="5dd4f9a4c1668749" providerId="LiveId" clId="{6636322E-515C-46E4-B99E-213CDB1E9AC0}" dt="2020-01-30T12:12:18.987" v="549" actId="478"/>
          <ac:spMkLst>
            <pc:docMk/>
            <pc:sldMk cId="2516202079" sldId="271"/>
            <ac:spMk id="13" creationId="{489EC5AC-DF56-42D9-BCE6-82E50FDE420D}"/>
          </ac:spMkLst>
        </pc:spChg>
      </pc:sldChg>
      <pc:sldChg chg="add del">
        <pc:chgData name="Jonathan Petts" userId="5dd4f9a4c1668749" providerId="LiveId" clId="{6636322E-515C-46E4-B99E-213CDB1E9AC0}" dt="2020-01-31T15:30:24.914" v="3048" actId="47"/>
        <pc:sldMkLst>
          <pc:docMk/>
          <pc:sldMk cId="4235068392" sldId="272"/>
        </pc:sldMkLst>
      </pc:sldChg>
      <pc:sldChg chg="addSp delSp modSp add del">
        <pc:chgData name="Jonathan Petts" userId="5dd4f9a4c1668749" providerId="LiveId" clId="{6636322E-515C-46E4-B99E-213CDB1E9AC0}" dt="2020-01-31T15:30:24.914" v="3048" actId="47"/>
        <pc:sldMkLst>
          <pc:docMk/>
          <pc:sldMk cId="1335896808" sldId="273"/>
        </pc:sldMkLst>
        <pc:spChg chg="add del mod">
          <ac:chgData name="Jonathan Petts" userId="5dd4f9a4c1668749" providerId="LiveId" clId="{6636322E-515C-46E4-B99E-213CDB1E9AC0}" dt="2020-01-30T12:16:44.769" v="749" actId="478"/>
          <ac:spMkLst>
            <pc:docMk/>
            <pc:sldMk cId="1335896808" sldId="273"/>
            <ac:spMk id="8" creationId="{92C9ED73-0D88-41AF-85A9-7FAC09011F60}"/>
          </ac:spMkLst>
        </pc:spChg>
        <pc:spChg chg="add">
          <ac:chgData name="Jonathan Petts" userId="5dd4f9a4c1668749" providerId="LiveId" clId="{6636322E-515C-46E4-B99E-213CDB1E9AC0}" dt="2020-01-30T12:16:45.294" v="750"/>
          <ac:spMkLst>
            <pc:docMk/>
            <pc:sldMk cId="1335896808" sldId="273"/>
            <ac:spMk id="9" creationId="{47E95E36-8ACB-44D3-8678-5E9704813CAA}"/>
          </ac:spMkLst>
        </pc:spChg>
        <pc:picChg chg="del mod">
          <ac:chgData name="Jonathan Petts" userId="5dd4f9a4c1668749" providerId="LiveId" clId="{6636322E-515C-46E4-B99E-213CDB1E9AC0}" dt="2020-01-30T12:17:01.482" v="752" actId="478"/>
          <ac:picMkLst>
            <pc:docMk/>
            <pc:sldMk cId="1335896808" sldId="273"/>
            <ac:picMk id="4" creationId="{CC95A3F5-AB83-42E1-B0F4-0087DC61E306}"/>
          </ac:picMkLst>
        </pc:picChg>
        <pc:picChg chg="add ord">
          <ac:chgData name="Jonathan Petts" userId="5dd4f9a4c1668749" providerId="LiveId" clId="{6636322E-515C-46E4-B99E-213CDB1E9AC0}" dt="2020-01-30T12:17:04.561" v="754" actId="167"/>
          <ac:picMkLst>
            <pc:docMk/>
            <pc:sldMk cId="1335896808" sldId="273"/>
            <ac:picMk id="10" creationId="{1283B44E-1AD1-4CC3-A979-7D5130449AAB}"/>
          </ac:picMkLst>
        </pc:picChg>
      </pc:sldChg>
      <pc:sldChg chg="addSp modSp add del">
        <pc:chgData name="Jonathan Petts" userId="5dd4f9a4c1668749" providerId="LiveId" clId="{6636322E-515C-46E4-B99E-213CDB1E9AC0}" dt="2020-01-31T15:30:24.914" v="3048" actId="47"/>
        <pc:sldMkLst>
          <pc:docMk/>
          <pc:sldMk cId="4145109745" sldId="274"/>
        </pc:sldMkLst>
        <pc:spChg chg="mod">
          <ac:chgData name="Jonathan Petts" userId="5dd4f9a4c1668749" providerId="LiveId" clId="{6636322E-515C-46E4-B99E-213CDB1E9AC0}" dt="2020-01-30T12:16:26.865" v="748" actId="14100"/>
          <ac:spMkLst>
            <pc:docMk/>
            <pc:sldMk cId="4145109745" sldId="274"/>
            <ac:spMk id="8" creationId="{92C9ED73-0D88-41AF-85A9-7FAC09011F60}"/>
          </ac:spMkLst>
        </pc:spChg>
        <pc:spChg chg="add mod">
          <ac:chgData name="Jonathan Petts" userId="5dd4f9a4c1668749" providerId="LiveId" clId="{6636322E-515C-46E4-B99E-213CDB1E9AC0}" dt="2020-01-30T12:16:22.626" v="747" actId="1076"/>
          <ac:spMkLst>
            <pc:docMk/>
            <pc:sldMk cId="4145109745" sldId="274"/>
            <ac:spMk id="9" creationId="{31338F00-8674-4542-BB37-7CCAE7128D96}"/>
          </ac:spMkLst>
        </pc:spChg>
        <pc:picChg chg="mod">
          <ac:chgData name="Jonathan Petts" userId="5dd4f9a4c1668749" providerId="LiveId" clId="{6636322E-515C-46E4-B99E-213CDB1E9AC0}" dt="2020-01-30T12:15:15.329" v="658" actId="1076"/>
          <ac:picMkLst>
            <pc:docMk/>
            <pc:sldMk cId="4145109745" sldId="274"/>
            <ac:picMk id="4" creationId="{CC95A3F5-AB83-42E1-B0F4-0087DC61E306}"/>
          </ac:picMkLst>
        </pc:picChg>
      </pc:sldChg>
      <pc:sldChg chg="addSp add del">
        <pc:chgData name="Jonathan Petts" userId="5dd4f9a4c1668749" providerId="LiveId" clId="{6636322E-515C-46E4-B99E-213CDB1E9AC0}" dt="2020-01-30T12:17:52.754" v="757" actId="47"/>
        <pc:sldMkLst>
          <pc:docMk/>
          <pc:sldMk cId="594927774" sldId="275"/>
        </pc:sldMkLst>
        <pc:picChg chg="add">
          <ac:chgData name="Jonathan Petts" userId="5dd4f9a4c1668749" providerId="LiveId" clId="{6636322E-515C-46E4-B99E-213CDB1E9AC0}" dt="2020-01-30T12:17:13.023" v="756"/>
          <ac:picMkLst>
            <pc:docMk/>
            <pc:sldMk cId="594927774" sldId="275"/>
            <ac:picMk id="2" creationId="{FAA5AA4D-30CB-41F2-8401-D9AFC3325049}"/>
          </ac:picMkLst>
        </pc:picChg>
      </pc:sldChg>
      <pc:sldChg chg="addSp delSp modSp add del">
        <pc:chgData name="Jonathan Petts" userId="5dd4f9a4c1668749" providerId="LiveId" clId="{6636322E-515C-46E4-B99E-213CDB1E9AC0}" dt="2020-01-31T15:30:24.914" v="3048" actId="47"/>
        <pc:sldMkLst>
          <pc:docMk/>
          <pc:sldMk cId="3927896280" sldId="275"/>
        </pc:sldMkLst>
        <pc:spChg chg="add del mod">
          <ac:chgData name="Jonathan Petts" userId="5dd4f9a4c1668749" providerId="LiveId" clId="{6636322E-515C-46E4-B99E-213CDB1E9AC0}" dt="2020-01-30T12:24:22.783" v="776" actId="478"/>
          <ac:spMkLst>
            <pc:docMk/>
            <pc:sldMk cId="3927896280" sldId="275"/>
            <ac:spMk id="3" creationId="{41A5B084-4394-4888-AEB0-9EB02A3ADA5B}"/>
          </ac:spMkLst>
        </pc:spChg>
        <pc:spChg chg="mod">
          <ac:chgData name="Jonathan Petts" userId="5dd4f9a4c1668749" providerId="LiveId" clId="{6636322E-515C-46E4-B99E-213CDB1E9AC0}" dt="2020-01-30T12:23:53.099" v="770" actId="3062"/>
          <ac:spMkLst>
            <pc:docMk/>
            <pc:sldMk cId="3927896280" sldId="275"/>
            <ac:spMk id="6" creationId="{50B3CE25-C754-4B20-9A9F-EF8FBD3D49E7}"/>
          </ac:spMkLst>
        </pc:spChg>
        <pc:spChg chg="add del">
          <ac:chgData name="Jonathan Petts" userId="5dd4f9a4c1668749" providerId="LiveId" clId="{6636322E-515C-46E4-B99E-213CDB1E9AC0}" dt="2020-01-30T12:23:51.967" v="769"/>
          <ac:spMkLst>
            <pc:docMk/>
            <pc:sldMk cId="3927896280" sldId="275"/>
            <ac:spMk id="9" creationId="{FB089135-B761-41C3-9B2E-023E6988BA76}"/>
          </ac:spMkLst>
        </pc:spChg>
        <pc:spChg chg="add">
          <ac:chgData name="Jonathan Petts" userId="5dd4f9a4c1668749" providerId="LiveId" clId="{6636322E-515C-46E4-B99E-213CDB1E9AC0}" dt="2020-01-30T12:24:17.834" v="775"/>
          <ac:spMkLst>
            <pc:docMk/>
            <pc:sldMk cId="3927896280" sldId="275"/>
            <ac:spMk id="12" creationId="{90033413-6F41-4243-BAB6-00B344CFFBF1}"/>
          </ac:spMkLst>
        </pc:spChg>
        <pc:spChg chg="add mod ord">
          <ac:chgData name="Jonathan Petts" userId="5dd4f9a4c1668749" providerId="LiveId" clId="{6636322E-515C-46E4-B99E-213CDB1E9AC0}" dt="2020-01-30T12:25:37.541" v="788" actId="166"/>
          <ac:spMkLst>
            <pc:docMk/>
            <pc:sldMk cId="3927896280" sldId="275"/>
            <ac:spMk id="13" creationId="{9FF125E6-5A10-4B0D-ACD8-6FA4A0903131}"/>
          </ac:spMkLst>
        </pc:spChg>
        <pc:spChg chg="add">
          <ac:chgData name="Jonathan Petts" userId="5dd4f9a4c1668749" providerId="LiveId" clId="{6636322E-515C-46E4-B99E-213CDB1E9AC0}" dt="2020-01-30T12:25:25.431" v="787"/>
          <ac:spMkLst>
            <pc:docMk/>
            <pc:sldMk cId="3927896280" sldId="275"/>
            <ac:spMk id="14" creationId="{B5AF0525-45BC-44E5-96BD-DF20DAC813B8}"/>
          </ac:spMkLst>
        </pc:spChg>
        <pc:picChg chg="add del">
          <ac:chgData name="Jonathan Petts" userId="5dd4f9a4c1668749" providerId="LiveId" clId="{6636322E-515C-46E4-B99E-213CDB1E9AC0}" dt="2020-01-30T12:23:58.965" v="772"/>
          <ac:picMkLst>
            <pc:docMk/>
            <pc:sldMk cId="3927896280" sldId="275"/>
            <ac:picMk id="10" creationId="{4785DEBD-66B5-40B4-AB9E-246A929DAA0E}"/>
          </ac:picMkLst>
        </pc:picChg>
        <pc:picChg chg="add del">
          <ac:chgData name="Jonathan Petts" userId="5dd4f9a4c1668749" providerId="LiveId" clId="{6636322E-515C-46E4-B99E-213CDB1E9AC0}" dt="2020-01-30T12:24:01.444" v="774"/>
          <ac:picMkLst>
            <pc:docMk/>
            <pc:sldMk cId="3927896280" sldId="275"/>
            <ac:picMk id="11" creationId="{A2BD80CB-D838-407F-9B20-FD980146D8F1}"/>
          </ac:picMkLst>
        </pc:picChg>
        <pc:picChg chg="mod">
          <ac:chgData name="Jonathan Petts" userId="5dd4f9a4c1668749" providerId="LiveId" clId="{6636322E-515C-46E4-B99E-213CDB1E9AC0}" dt="2020-01-30T12:24:40.871" v="785" actId="1076"/>
          <ac:picMkLst>
            <pc:docMk/>
            <pc:sldMk cId="3927896280" sldId="275"/>
            <ac:picMk id="15" creationId="{57FFDDEB-B589-455F-9ADD-67724C1F85D0}"/>
          </ac:picMkLst>
        </pc:picChg>
      </pc:sldChg>
      <pc:sldChg chg="addSp delSp modSp add del">
        <pc:chgData name="Jonathan Petts" userId="5dd4f9a4c1668749" providerId="LiveId" clId="{6636322E-515C-46E4-B99E-213CDB1E9AC0}" dt="2020-01-31T15:30:24.914" v="3048" actId="47"/>
        <pc:sldMkLst>
          <pc:docMk/>
          <pc:sldMk cId="2923373830" sldId="276"/>
        </pc:sldMkLst>
        <pc:spChg chg="del">
          <ac:chgData name="Jonathan Petts" userId="5dd4f9a4c1668749" providerId="LiveId" clId="{6636322E-515C-46E4-B99E-213CDB1E9AC0}" dt="2020-01-30T12:26:15.294" v="790" actId="478"/>
          <ac:spMkLst>
            <pc:docMk/>
            <pc:sldMk cId="2923373830" sldId="276"/>
            <ac:spMk id="12" creationId="{90033413-6F41-4243-BAB6-00B344CFFBF1}"/>
          </ac:spMkLst>
        </pc:spChg>
        <pc:spChg chg="del">
          <ac:chgData name="Jonathan Petts" userId="5dd4f9a4c1668749" providerId="LiveId" clId="{6636322E-515C-46E4-B99E-213CDB1E9AC0}" dt="2020-01-30T12:26:15.294" v="790" actId="478"/>
          <ac:spMkLst>
            <pc:docMk/>
            <pc:sldMk cId="2923373830" sldId="276"/>
            <ac:spMk id="13" creationId="{9FF125E6-5A10-4B0D-ACD8-6FA4A0903131}"/>
          </ac:spMkLst>
        </pc:spChg>
        <pc:spChg chg="del">
          <ac:chgData name="Jonathan Petts" userId="5dd4f9a4c1668749" providerId="LiveId" clId="{6636322E-515C-46E4-B99E-213CDB1E9AC0}" dt="2020-01-30T12:26:15.294" v="790" actId="478"/>
          <ac:spMkLst>
            <pc:docMk/>
            <pc:sldMk cId="2923373830" sldId="276"/>
            <ac:spMk id="14" creationId="{B5AF0525-45BC-44E5-96BD-DF20DAC813B8}"/>
          </ac:spMkLst>
        </pc:spChg>
        <pc:spChg chg="del">
          <ac:chgData name="Jonathan Petts" userId="5dd4f9a4c1668749" providerId="LiveId" clId="{6636322E-515C-46E4-B99E-213CDB1E9AC0}" dt="2020-01-30T12:26:15.294" v="790" actId="478"/>
          <ac:spMkLst>
            <pc:docMk/>
            <pc:sldMk cId="2923373830" sldId="276"/>
            <ac:spMk id="16" creationId="{02CAB014-ED68-4F03-AD22-E30455B5A261}"/>
          </ac:spMkLst>
        </pc:spChg>
        <pc:spChg chg="add mod">
          <ac:chgData name="Jonathan Petts" userId="5dd4f9a4c1668749" providerId="LiveId" clId="{6636322E-515C-46E4-B99E-213CDB1E9AC0}" dt="2020-01-30T12:30:14.507" v="1062" actId="1035"/>
          <ac:spMkLst>
            <pc:docMk/>
            <pc:sldMk cId="2923373830" sldId="276"/>
            <ac:spMk id="17" creationId="{0AA76E14-B77C-4846-B0E0-9BEABEA1D775}"/>
          </ac:spMkLst>
        </pc:spChg>
        <pc:spChg chg="add del mod">
          <ac:chgData name="Jonathan Petts" userId="5dd4f9a4c1668749" providerId="LiveId" clId="{6636322E-515C-46E4-B99E-213CDB1E9AC0}" dt="2020-01-30T12:55:05.605" v="1086" actId="478"/>
          <ac:spMkLst>
            <pc:docMk/>
            <pc:sldMk cId="2923373830" sldId="276"/>
            <ac:spMk id="18" creationId="{5D2FB825-0A5B-4124-AF81-7B440F0CC0F7}"/>
          </ac:spMkLst>
        </pc:spChg>
        <pc:spChg chg="add del mod">
          <ac:chgData name="Jonathan Petts" userId="5dd4f9a4c1668749" providerId="LiveId" clId="{6636322E-515C-46E4-B99E-213CDB1E9AC0}" dt="2020-01-30T12:55:05.605" v="1086" actId="478"/>
          <ac:spMkLst>
            <pc:docMk/>
            <pc:sldMk cId="2923373830" sldId="276"/>
            <ac:spMk id="19" creationId="{6866194F-FA6B-4CDC-9936-653E7821C1EE}"/>
          </ac:spMkLst>
        </pc:spChg>
        <pc:spChg chg="del">
          <ac:chgData name="Jonathan Petts" userId="5dd4f9a4c1668749" providerId="LiveId" clId="{6636322E-515C-46E4-B99E-213CDB1E9AC0}" dt="2020-01-30T12:26:15.294" v="790" actId="478"/>
          <ac:spMkLst>
            <pc:docMk/>
            <pc:sldMk cId="2923373830" sldId="276"/>
            <ac:spMk id="20" creationId="{56FFE690-D465-41C1-A9FC-604AC1F5AF9A}"/>
          </ac:spMkLst>
        </pc:spChg>
        <pc:spChg chg="del">
          <ac:chgData name="Jonathan Petts" userId="5dd4f9a4c1668749" providerId="LiveId" clId="{6636322E-515C-46E4-B99E-213CDB1E9AC0}" dt="2020-01-30T12:26:15.294" v="790" actId="478"/>
          <ac:spMkLst>
            <pc:docMk/>
            <pc:sldMk cId="2923373830" sldId="276"/>
            <ac:spMk id="21" creationId="{B9922D7D-4832-4591-9D75-18A3D9AE1500}"/>
          </ac:spMkLst>
        </pc:spChg>
        <pc:spChg chg="add del mod">
          <ac:chgData name="Jonathan Petts" userId="5dd4f9a4c1668749" providerId="LiveId" clId="{6636322E-515C-46E4-B99E-213CDB1E9AC0}" dt="2020-01-30T12:55:05.605" v="1086" actId="478"/>
          <ac:spMkLst>
            <pc:docMk/>
            <pc:sldMk cId="2923373830" sldId="276"/>
            <ac:spMk id="22" creationId="{AAE286CF-7D36-4D8A-ABCB-69A901F4ADC9}"/>
          </ac:spMkLst>
        </pc:spChg>
        <pc:picChg chg="add del mod ord">
          <ac:chgData name="Jonathan Petts" userId="5dd4f9a4c1668749" providerId="LiveId" clId="{6636322E-515C-46E4-B99E-213CDB1E9AC0}" dt="2020-01-30T12:55:03.151" v="1085" actId="478"/>
          <ac:picMkLst>
            <pc:docMk/>
            <pc:sldMk cId="2923373830" sldId="276"/>
            <ac:picMk id="11" creationId="{3EF12D25-2E46-4D2B-BC34-D480DC718E1F}"/>
          </ac:picMkLst>
        </pc:picChg>
        <pc:picChg chg="del">
          <ac:chgData name="Jonathan Petts" userId="5dd4f9a4c1668749" providerId="LiveId" clId="{6636322E-515C-46E4-B99E-213CDB1E9AC0}" dt="2020-01-30T12:26:15.294" v="790" actId="478"/>
          <ac:picMkLst>
            <pc:docMk/>
            <pc:sldMk cId="2923373830" sldId="276"/>
            <ac:picMk id="15" creationId="{57FFDDEB-B589-455F-9ADD-67724C1F85D0}"/>
          </ac:picMkLst>
        </pc:picChg>
      </pc:sldChg>
      <pc:sldChg chg="delSp modSp add del">
        <pc:chgData name="Jonathan Petts" userId="5dd4f9a4c1668749" providerId="LiveId" clId="{6636322E-515C-46E4-B99E-213CDB1E9AC0}" dt="2020-01-31T15:30:24.914" v="3048" actId="47"/>
        <pc:sldMkLst>
          <pc:docMk/>
          <pc:sldMk cId="2152609853" sldId="277"/>
        </pc:sldMkLst>
        <pc:spChg chg="del mod">
          <ac:chgData name="Jonathan Petts" userId="5dd4f9a4c1668749" providerId="LiveId" clId="{6636322E-515C-46E4-B99E-213CDB1E9AC0}" dt="2020-01-30T12:54:54.236" v="1081" actId="478"/>
          <ac:spMkLst>
            <pc:docMk/>
            <pc:sldMk cId="2152609853" sldId="277"/>
            <ac:spMk id="19" creationId="{6866194F-FA6B-4CDC-9936-653E7821C1EE}"/>
          </ac:spMkLst>
        </pc:spChg>
        <pc:spChg chg="del mod">
          <ac:chgData name="Jonathan Petts" userId="5dd4f9a4c1668749" providerId="LiveId" clId="{6636322E-515C-46E4-B99E-213CDB1E9AC0}" dt="2020-01-30T12:54:57.108" v="1082" actId="478"/>
          <ac:spMkLst>
            <pc:docMk/>
            <pc:sldMk cId="2152609853" sldId="277"/>
            <ac:spMk id="22" creationId="{AAE286CF-7D36-4D8A-ABCB-69A901F4ADC9}"/>
          </ac:spMkLst>
        </pc:spChg>
      </pc:sldChg>
      <pc:sldChg chg="delSp add del">
        <pc:chgData name="Jonathan Petts" userId="5dd4f9a4c1668749" providerId="LiveId" clId="{6636322E-515C-46E4-B99E-213CDB1E9AC0}" dt="2020-01-31T15:30:24.914" v="3048" actId="47"/>
        <pc:sldMkLst>
          <pc:docMk/>
          <pc:sldMk cId="2738568260" sldId="278"/>
        </pc:sldMkLst>
        <pc:spChg chg="del">
          <ac:chgData name="Jonathan Petts" userId="5dd4f9a4c1668749" providerId="LiveId" clId="{6636322E-515C-46E4-B99E-213CDB1E9AC0}" dt="2020-01-30T12:54:48.411" v="1078" actId="478"/>
          <ac:spMkLst>
            <pc:docMk/>
            <pc:sldMk cId="2738568260" sldId="278"/>
            <ac:spMk id="22" creationId="{AAE286CF-7D36-4D8A-ABCB-69A901F4ADC9}"/>
          </ac:spMkLst>
        </pc:spChg>
      </pc:sldChg>
      <pc:sldChg chg="add del">
        <pc:chgData name="Jonathan Petts" userId="5dd4f9a4c1668749" providerId="LiveId" clId="{6636322E-515C-46E4-B99E-213CDB1E9AC0}" dt="2020-01-31T15:30:24.914" v="3048" actId="47"/>
        <pc:sldMkLst>
          <pc:docMk/>
          <pc:sldMk cId="571242332" sldId="279"/>
        </pc:sldMkLst>
      </pc:sldChg>
      <pc:sldChg chg="addSp delSp modSp add del">
        <pc:chgData name="Jonathan Petts" userId="5dd4f9a4c1668749" providerId="LiveId" clId="{6636322E-515C-46E4-B99E-213CDB1E9AC0}" dt="2020-01-31T15:30:24.914" v="3048" actId="47"/>
        <pc:sldMkLst>
          <pc:docMk/>
          <pc:sldMk cId="810256846" sldId="280"/>
        </pc:sldMkLst>
        <pc:spChg chg="add del mod">
          <ac:chgData name="Jonathan Petts" userId="5dd4f9a4c1668749" providerId="LiveId" clId="{6636322E-515C-46E4-B99E-213CDB1E9AC0}" dt="2020-01-30T13:03:24.638" v="1217" actId="11529"/>
          <ac:spMkLst>
            <pc:docMk/>
            <pc:sldMk cId="810256846" sldId="280"/>
            <ac:spMk id="3" creationId="{19219369-C41F-4597-AAC5-280D0B11C65F}"/>
          </ac:spMkLst>
        </pc:spChg>
        <pc:spChg chg="mod">
          <ac:chgData name="Jonathan Petts" userId="5dd4f9a4c1668749" providerId="LiveId" clId="{6636322E-515C-46E4-B99E-213CDB1E9AC0}" dt="2020-01-30T12:56:16.110" v="1094" actId="14100"/>
          <ac:spMkLst>
            <pc:docMk/>
            <pc:sldMk cId="810256846" sldId="280"/>
            <ac:spMk id="6" creationId="{50B3CE25-C754-4B20-9A9F-EF8FBD3D49E7}"/>
          </ac:spMkLst>
        </pc:spChg>
        <pc:spChg chg="add mod">
          <ac:chgData name="Jonathan Petts" userId="5dd4f9a4c1668749" providerId="LiveId" clId="{6636322E-515C-46E4-B99E-213CDB1E9AC0}" dt="2020-01-30T13:01:47.241" v="1214" actId="1076"/>
          <ac:spMkLst>
            <pc:docMk/>
            <pc:sldMk cId="810256846" sldId="280"/>
            <ac:spMk id="9" creationId="{15BA87A8-9DF4-44C3-A37D-EDC80ABB2DEF}"/>
          </ac:spMkLst>
        </pc:spChg>
        <pc:spChg chg="del">
          <ac:chgData name="Jonathan Petts" userId="5dd4f9a4c1668749" providerId="LiveId" clId="{6636322E-515C-46E4-B99E-213CDB1E9AC0}" dt="2020-01-30T12:56:10.509" v="1092" actId="478"/>
          <ac:spMkLst>
            <pc:docMk/>
            <pc:sldMk cId="810256846" sldId="280"/>
            <ac:spMk id="17" creationId="{0AA76E14-B77C-4846-B0E0-9BEABEA1D775}"/>
          </ac:spMkLst>
        </pc:spChg>
        <pc:spChg chg="del">
          <ac:chgData name="Jonathan Petts" userId="5dd4f9a4c1668749" providerId="LiveId" clId="{6636322E-515C-46E4-B99E-213CDB1E9AC0}" dt="2020-01-30T12:56:09.266" v="1091" actId="478"/>
          <ac:spMkLst>
            <pc:docMk/>
            <pc:sldMk cId="810256846" sldId="280"/>
            <ac:spMk id="18" creationId="{5D2FB825-0A5B-4124-AF81-7B440F0CC0F7}"/>
          </ac:spMkLst>
        </pc:spChg>
        <pc:spChg chg="del mod">
          <ac:chgData name="Jonathan Petts" userId="5dd4f9a4c1668749" providerId="LiveId" clId="{6636322E-515C-46E4-B99E-213CDB1E9AC0}" dt="2020-01-30T12:56:11.186" v="1093" actId="478"/>
          <ac:spMkLst>
            <pc:docMk/>
            <pc:sldMk cId="810256846" sldId="280"/>
            <ac:spMk id="19" creationId="{6866194F-FA6B-4CDC-9936-653E7821C1EE}"/>
          </ac:spMkLst>
        </pc:spChg>
        <pc:spChg chg="del">
          <ac:chgData name="Jonathan Petts" userId="5dd4f9a4c1668749" providerId="LiveId" clId="{6636322E-515C-46E4-B99E-213CDB1E9AC0}" dt="2020-01-30T12:56:05.955" v="1089" actId="478"/>
          <ac:spMkLst>
            <pc:docMk/>
            <pc:sldMk cId="810256846" sldId="280"/>
            <ac:spMk id="22" creationId="{AAE286CF-7D36-4D8A-ABCB-69A901F4ADC9}"/>
          </ac:spMkLst>
        </pc:spChg>
      </pc:sldChg>
      <pc:sldChg chg="addSp delSp modSp add del ord">
        <pc:chgData name="Jonathan Petts" userId="5dd4f9a4c1668749" providerId="LiveId" clId="{6636322E-515C-46E4-B99E-213CDB1E9AC0}" dt="2020-01-31T15:30:24.914" v="3048" actId="47"/>
        <pc:sldMkLst>
          <pc:docMk/>
          <pc:sldMk cId="1063430022" sldId="281"/>
        </pc:sldMkLst>
        <pc:spChg chg="mod">
          <ac:chgData name="Jonathan Petts" userId="5dd4f9a4c1668749" providerId="LiveId" clId="{6636322E-515C-46E4-B99E-213CDB1E9AC0}" dt="2020-01-30T16:48:33.512" v="2173" actId="1076"/>
          <ac:spMkLst>
            <pc:docMk/>
            <pc:sldMk cId="1063430022" sldId="281"/>
            <ac:spMk id="6" creationId="{50B3CE25-C754-4B20-9A9F-EF8FBD3D49E7}"/>
          </ac:spMkLst>
        </pc:spChg>
        <pc:picChg chg="add ord">
          <ac:chgData name="Jonathan Petts" userId="5dd4f9a4c1668749" providerId="LiveId" clId="{6636322E-515C-46E4-B99E-213CDB1E9AC0}" dt="2020-01-30T13:00:20.216" v="1112" actId="167"/>
          <ac:picMkLst>
            <pc:docMk/>
            <pc:sldMk cId="1063430022" sldId="281"/>
            <ac:picMk id="5" creationId="{2A686E86-EABE-48F7-9D5B-E40C0081A743}"/>
          </ac:picMkLst>
        </pc:picChg>
        <pc:picChg chg="del">
          <ac:chgData name="Jonathan Petts" userId="5dd4f9a4c1668749" providerId="LiveId" clId="{6636322E-515C-46E4-B99E-213CDB1E9AC0}" dt="2020-01-30T13:00:22.831" v="1113" actId="478"/>
          <ac:picMkLst>
            <pc:docMk/>
            <pc:sldMk cId="1063430022" sldId="281"/>
            <ac:picMk id="11" creationId="{3EF12D25-2E46-4D2B-BC34-D480DC718E1F}"/>
          </ac:picMkLst>
        </pc:picChg>
      </pc:sldChg>
      <pc:sldChg chg="modSp add del">
        <pc:chgData name="Jonathan Petts" userId="5dd4f9a4c1668749" providerId="LiveId" clId="{6636322E-515C-46E4-B99E-213CDB1E9AC0}" dt="2020-01-31T15:30:24.914" v="3048" actId="47"/>
        <pc:sldMkLst>
          <pc:docMk/>
          <pc:sldMk cId="3998241163" sldId="282"/>
        </pc:sldMkLst>
        <pc:spChg chg="mod">
          <ac:chgData name="Jonathan Petts" userId="5dd4f9a4c1668749" providerId="LiveId" clId="{6636322E-515C-46E4-B99E-213CDB1E9AC0}" dt="2020-01-30T16:49:04.358" v="2177" actId="20577"/>
          <ac:spMkLst>
            <pc:docMk/>
            <pc:sldMk cId="3998241163" sldId="282"/>
            <ac:spMk id="6" creationId="{50B3CE25-C754-4B20-9A9F-EF8FBD3D49E7}"/>
          </ac:spMkLst>
        </pc:spChg>
      </pc:sldChg>
      <pc:sldChg chg="modSp add del">
        <pc:chgData name="Jonathan Petts" userId="5dd4f9a4c1668749" providerId="LiveId" clId="{6636322E-515C-46E4-B99E-213CDB1E9AC0}" dt="2020-01-31T15:30:24.914" v="3048" actId="47"/>
        <pc:sldMkLst>
          <pc:docMk/>
          <pc:sldMk cId="209460811" sldId="283"/>
        </pc:sldMkLst>
        <pc:spChg chg="mod">
          <ac:chgData name="Jonathan Petts" userId="5dd4f9a4c1668749" providerId="LiveId" clId="{6636322E-515C-46E4-B99E-213CDB1E9AC0}" dt="2020-01-30T12:59:21.627" v="1100"/>
          <ac:spMkLst>
            <pc:docMk/>
            <pc:sldMk cId="209460811" sldId="283"/>
            <ac:spMk id="6" creationId="{50B3CE25-C754-4B20-9A9F-EF8FBD3D49E7}"/>
          </ac:spMkLst>
        </pc:spChg>
      </pc:sldChg>
      <pc:sldChg chg="addSp modSp add del">
        <pc:chgData name="Jonathan Petts" userId="5dd4f9a4c1668749" providerId="LiveId" clId="{6636322E-515C-46E4-B99E-213CDB1E9AC0}" dt="2020-01-31T15:30:24.914" v="3048" actId="47"/>
        <pc:sldMkLst>
          <pc:docMk/>
          <pc:sldMk cId="2084197287" sldId="284"/>
        </pc:sldMkLst>
        <pc:spChg chg="add mod">
          <ac:chgData name="Jonathan Petts" userId="5dd4f9a4c1668749" providerId="LiveId" clId="{6636322E-515C-46E4-B99E-213CDB1E9AC0}" dt="2020-01-30T13:13:03.533" v="1322" actId="313"/>
          <ac:spMkLst>
            <pc:docMk/>
            <pc:sldMk cId="2084197287" sldId="284"/>
            <ac:spMk id="2" creationId="{2577A806-64A1-41A4-A652-2BBD575090AD}"/>
          </ac:spMkLst>
        </pc:spChg>
      </pc:sldChg>
      <pc:sldChg chg="addSp delSp modSp add del mod">
        <pc:chgData name="Jonathan Petts" userId="5dd4f9a4c1668749" providerId="LiveId" clId="{6636322E-515C-46E4-B99E-213CDB1E9AC0}" dt="2020-01-31T15:30:24.914" v="3048" actId="47"/>
        <pc:sldMkLst>
          <pc:docMk/>
          <pc:sldMk cId="701181874" sldId="285"/>
        </pc:sldMkLst>
        <pc:spChg chg="add mod">
          <ac:chgData name="Jonathan Petts" userId="5dd4f9a4c1668749" providerId="LiveId" clId="{6636322E-515C-46E4-B99E-213CDB1E9AC0}" dt="2020-01-30T13:06:00.837" v="1263" actId="313"/>
          <ac:spMkLst>
            <pc:docMk/>
            <pc:sldMk cId="701181874" sldId="285"/>
            <ac:spMk id="2" creationId="{0D6EA099-53CE-4585-A442-67C823734E91}"/>
          </ac:spMkLst>
        </pc:spChg>
        <pc:spChg chg="add mod">
          <ac:chgData name="Jonathan Petts" userId="5dd4f9a4c1668749" providerId="LiveId" clId="{6636322E-515C-46E4-B99E-213CDB1E9AC0}" dt="2020-01-30T16:32:06.099" v="1447" actId="1076"/>
          <ac:spMkLst>
            <pc:docMk/>
            <pc:sldMk cId="701181874" sldId="285"/>
            <ac:spMk id="3" creationId="{A057CBB5-6AA9-48D1-A468-FC070A8452D4}"/>
          </ac:spMkLst>
        </pc:spChg>
        <pc:spChg chg="add mod">
          <ac:chgData name="Jonathan Petts" userId="5dd4f9a4c1668749" providerId="LiveId" clId="{6636322E-515C-46E4-B99E-213CDB1E9AC0}" dt="2020-01-30T16:32:13.931" v="1448" actId="1076"/>
          <ac:spMkLst>
            <pc:docMk/>
            <pc:sldMk cId="701181874" sldId="285"/>
            <ac:spMk id="4" creationId="{D3621CA7-0250-4A32-B650-1351ACDB487D}"/>
          </ac:spMkLst>
        </pc:spChg>
        <pc:spChg chg="add del mod">
          <ac:chgData name="Jonathan Petts" userId="5dd4f9a4c1668749" providerId="LiveId" clId="{6636322E-515C-46E4-B99E-213CDB1E9AC0}" dt="2020-01-30T13:13:12.918" v="1325" actId="478"/>
          <ac:spMkLst>
            <pc:docMk/>
            <pc:sldMk cId="701181874" sldId="285"/>
            <ac:spMk id="6" creationId="{FFF49C88-D363-4153-81CE-CDCFC71CE968}"/>
          </ac:spMkLst>
        </pc:spChg>
        <pc:graphicFrameChg chg="add del mod">
          <ac:chgData name="Jonathan Petts" userId="5dd4f9a4c1668749" providerId="LiveId" clId="{6636322E-515C-46E4-B99E-213CDB1E9AC0}" dt="2020-01-30T13:13:10.710" v="1324" actId="478"/>
          <ac:graphicFrameMkLst>
            <pc:docMk/>
            <pc:sldMk cId="701181874" sldId="285"/>
            <ac:graphicFrameMk id="5" creationId="{083B2F8A-8A36-45D6-9D21-93705AC2E6E0}"/>
          </ac:graphicFrameMkLst>
        </pc:graphicFrameChg>
      </pc:sldChg>
      <pc:sldChg chg="addSp modSp add del mod">
        <pc:chgData name="Jonathan Petts" userId="5dd4f9a4c1668749" providerId="LiveId" clId="{6636322E-515C-46E4-B99E-213CDB1E9AC0}" dt="2020-01-31T15:30:24.914" v="3048" actId="47"/>
        <pc:sldMkLst>
          <pc:docMk/>
          <pc:sldMk cId="4057018812" sldId="286"/>
        </pc:sldMkLst>
        <pc:spChg chg="add">
          <ac:chgData name="Jonathan Petts" userId="5dd4f9a4c1668749" providerId="LiveId" clId="{6636322E-515C-46E4-B99E-213CDB1E9AC0}" dt="2020-01-30T13:16:44.266" v="1344"/>
          <ac:spMkLst>
            <pc:docMk/>
            <pc:sldMk cId="4057018812" sldId="286"/>
            <ac:spMk id="4" creationId="{FE994F48-303F-4689-8E60-4B4677CB3A6D}"/>
          </ac:spMkLst>
        </pc:spChg>
        <pc:graphicFrameChg chg="mod">
          <ac:chgData name="Jonathan Petts" userId="5dd4f9a4c1668749" providerId="LiveId" clId="{6636322E-515C-46E4-B99E-213CDB1E9AC0}" dt="2020-01-30T13:15:22.944" v="1333" actId="20577"/>
          <ac:graphicFrameMkLst>
            <pc:docMk/>
            <pc:sldMk cId="4057018812" sldId="286"/>
            <ac:graphicFrameMk id="5" creationId="{083B2F8A-8A36-45D6-9D21-93705AC2E6E0}"/>
          </ac:graphicFrameMkLst>
        </pc:graphicFrameChg>
        <pc:cxnChg chg="add">
          <ac:chgData name="Jonathan Petts" userId="5dd4f9a4c1668749" providerId="LiveId" clId="{6636322E-515C-46E4-B99E-213CDB1E9AC0}" dt="2020-01-30T13:16:53.766" v="1346"/>
          <ac:cxnSpMkLst>
            <pc:docMk/>
            <pc:sldMk cId="4057018812" sldId="286"/>
            <ac:cxnSpMk id="6" creationId="{CA21C600-2EBD-4ADF-964D-24027EA44F03}"/>
          </ac:cxnSpMkLst>
        </pc:cxnChg>
      </pc:sldChg>
      <pc:sldChg chg="addSp modSp add del mod">
        <pc:chgData name="Jonathan Petts" userId="5dd4f9a4c1668749" providerId="LiveId" clId="{6636322E-515C-46E4-B99E-213CDB1E9AC0}" dt="2020-01-31T15:30:24.914" v="3048" actId="47"/>
        <pc:sldMkLst>
          <pc:docMk/>
          <pc:sldMk cId="123381133" sldId="287"/>
        </pc:sldMkLst>
        <pc:spChg chg="add mod">
          <ac:chgData name="Jonathan Petts" userId="5dd4f9a4c1668749" providerId="LiveId" clId="{6636322E-515C-46E4-B99E-213CDB1E9AC0}" dt="2020-01-30T16:37:45.095" v="1673" actId="20577"/>
          <ac:spMkLst>
            <pc:docMk/>
            <pc:sldMk cId="123381133" sldId="287"/>
            <ac:spMk id="3" creationId="{C064364D-1A7E-449C-B129-53A5E484B740}"/>
          </ac:spMkLst>
        </pc:spChg>
        <pc:spChg chg="add">
          <ac:chgData name="Jonathan Petts" userId="5dd4f9a4c1668749" providerId="LiveId" clId="{6636322E-515C-46E4-B99E-213CDB1E9AC0}" dt="2020-01-30T13:16:45.771" v="1345"/>
          <ac:spMkLst>
            <pc:docMk/>
            <pc:sldMk cId="123381133" sldId="287"/>
            <ac:spMk id="4" creationId="{C25A31CC-D6FE-405C-84FA-D7560014B855}"/>
          </ac:spMkLst>
        </pc:spChg>
        <pc:graphicFrameChg chg="mod">
          <ac:chgData name="Jonathan Petts" userId="5dd4f9a4c1668749" providerId="LiveId" clId="{6636322E-515C-46E4-B99E-213CDB1E9AC0}" dt="2020-01-30T13:15:27.753" v="1335" actId="20577"/>
          <ac:graphicFrameMkLst>
            <pc:docMk/>
            <pc:sldMk cId="123381133" sldId="287"/>
            <ac:graphicFrameMk id="5" creationId="{083B2F8A-8A36-45D6-9D21-93705AC2E6E0}"/>
          </ac:graphicFrameMkLst>
        </pc:graphicFrameChg>
        <pc:cxnChg chg="add">
          <ac:chgData name="Jonathan Petts" userId="5dd4f9a4c1668749" providerId="LiveId" clId="{6636322E-515C-46E4-B99E-213CDB1E9AC0}" dt="2020-01-30T13:16:55.261" v="1347"/>
          <ac:cxnSpMkLst>
            <pc:docMk/>
            <pc:sldMk cId="123381133" sldId="287"/>
            <ac:cxnSpMk id="6" creationId="{D6C7D485-EEE6-4168-9AA6-8D6F5658E972}"/>
          </ac:cxnSpMkLst>
        </pc:cxnChg>
      </pc:sldChg>
      <pc:sldChg chg="addSp modSp add del">
        <pc:chgData name="Jonathan Petts" userId="5dd4f9a4c1668749" providerId="LiveId" clId="{6636322E-515C-46E4-B99E-213CDB1E9AC0}" dt="2020-01-31T15:30:24.914" v="3048" actId="47"/>
        <pc:sldMkLst>
          <pc:docMk/>
          <pc:sldMk cId="2255800230" sldId="288"/>
        </pc:sldMkLst>
        <pc:spChg chg="mod">
          <ac:chgData name="Jonathan Petts" userId="5dd4f9a4c1668749" providerId="LiveId" clId="{6636322E-515C-46E4-B99E-213CDB1E9AC0}" dt="2020-01-30T13:16:05.964" v="1340" actId="14100"/>
          <ac:spMkLst>
            <pc:docMk/>
            <pc:sldMk cId="2255800230" sldId="288"/>
            <ac:spMk id="6" creationId="{FFF49C88-D363-4153-81CE-CDCFC71CE968}"/>
          </ac:spMkLst>
        </pc:spChg>
        <pc:graphicFrameChg chg="mod">
          <ac:chgData name="Jonathan Petts" userId="5dd4f9a4c1668749" providerId="LiveId" clId="{6636322E-515C-46E4-B99E-213CDB1E9AC0}" dt="2020-01-30T13:15:17.358" v="1331" actId="20577"/>
          <ac:graphicFrameMkLst>
            <pc:docMk/>
            <pc:sldMk cId="2255800230" sldId="288"/>
            <ac:graphicFrameMk id="5" creationId="{083B2F8A-8A36-45D6-9D21-93705AC2E6E0}"/>
          </ac:graphicFrameMkLst>
        </pc:graphicFrameChg>
        <pc:cxnChg chg="add mod">
          <ac:chgData name="Jonathan Petts" userId="5dd4f9a4c1668749" providerId="LiveId" clId="{6636322E-515C-46E4-B99E-213CDB1E9AC0}" dt="2020-01-30T13:16:22.493" v="1343" actId="1038"/>
          <ac:cxnSpMkLst>
            <pc:docMk/>
            <pc:sldMk cId="2255800230" sldId="288"/>
            <ac:cxnSpMk id="4" creationId="{FC102EB9-08E3-4242-AC3B-E31D1C5C82B6}"/>
          </ac:cxnSpMkLst>
        </pc:cxnChg>
      </pc:sldChg>
      <pc:sldChg chg="modSp add del">
        <pc:chgData name="Jonathan Petts" userId="5dd4f9a4c1668749" providerId="LiveId" clId="{6636322E-515C-46E4-B99E-213CDB1E9AC0}" dt="2020-01-31T15:31:27.484" v="3051" actId="47"/>
        <pc:sldMkLst>
          <pc:docMk/>
          <pc:sldMk cId="868826687" sldId="289"/>
        </pc:sldMkLst>
        <pc:spChg chg="mod">
          <ac:chgData name="Jonathan Petts" userId="5dd4f9a4c1668749" providerId="LiveId" clId="{6636322E-515C-46E4-B99E-213CDB1E9AC0}" dt="2020-01-30T16:54:30.986" v="2301" actId="20577"/>
          <ac:spMkLst>
            <pc:docMk/>
            <pc:sldMk cId="868826687" sldId="289"/>
            <ac:spMk id="2" creationId="{FC538E92-65F0-417B-8EA5-287EE42CB634}"/>
          </ac:spMkLst>
        </pc:spChg>
        <pc:spChg chg="mod">
          <ac:chgData name="Jonathan Petts" userId="5dd4f9a4c1668749" providerId="LiveId" clId="{6636322E-515C-46E4-B99E-213CDB1E9AC0}" dt="2020-01-31T14:45:46.338" v="2349" actId="20577"/>
          <ac:spMkLst>
            <pc:docMk/>
            <pc:sldMk cId="868826687" sldId="289"/>
            <ac:spMk id="13" creationId="{489EC5AC-DF56-42D9-BCE6-82E50FDE420D}"/>
          </ac:spMkLst>
        </pc:spChg>
      </pc:sldChg>
      <pc:sldChg chg="add del">
        <pc:chgData name="Jonathan Petts" userId="5dd4f9a4c1668749" providerId="LiveId" clId="{6636322E-515C-46E4-B99E-213CDB1E9AC0}" dt="2020-01-30T13:19:08.090" v="1349" actId="47"/>
        <pc:sldMkLst>
          <pc:docMk/>
          <pc:sldMk cId="3600846376" sldId="289"/>
        </pc:sldMkLst>
      </pc:sldChg>
      <pc:sldChg chg="modSp add del mod">
        <pc:chgData name="Jonathan Petts" userId="5dd4f9a4c1668749" providerId="LiveId" clId="{6636322E-515C-46E4-B99E-213CDB1E9AC0}" dt="2020-01-31T15:30:24.914" v="3048" actId="47"/>
        <pc:sldMkLst>
          <pc:docMk/>
          <pc:sldMk cId="3514691612" sldId="290"/>
        </pc:sldMkLst>
        <pc:spChg chg="mod">
          <ac:chgData name="Jonathan Petts" userId="5dd4f9a4c1668749" providerId="LiveId" clId="{6636322E-515C-46E4-B99E-213CDB1E9AC0}" dt="2020-01-30T16:38:17.185" v="1674" actId="113"/>
          <ac:spMkLst>
            <pc:docMk/>
            <pc:sldMk cId="3514691612" sldId="290"/>
            <ac:spMk id="4" creationId="{C25A31CC-D6FE-405C-84FA-D7560014B855}"/>
          </ac:spMkLst>
        </pc:spChg>
        <pc:graphicFrameChg chg="mod">
          <ac:chgData name="Jonathan Petts" userId="5dd4f9a4c1668749" providerId="LiveId" clId="{6636322E-515C-46E4-B99E-213CDB1E9AC0}" dt="2020-01-30T16:37:19.936" v="1669"/>
          <ac:graphicFrameMkLst>
            <pc:docMk/>
            <pc:sldMk cId="3514691612" sldId="290"/>
            <ac:graphicFrameMk id="5" creationId="{083B2F8A-8A36-45D6-9D21-93705AC2E6E0}"/>
          </ac:graphicFrameMkLst>
        </pc:graphicFrameChg>
      </pc:sldChg>
      <pc:sldChg chg="addSp modSp add del">
        <pc:chgData name="Jonathan Petts" userId="5dd4f9a4c1668749" providerId="LiveId" clId="{6636322E-515C-46E4-B99E-213CDB1E9AC0}" dt="2020-01-31T15:30:24.914" v="3048" actId="47"/>
        <pc:sldMkLst>
          <pc:docMk/>
          <pc:sldMk cId="494698566" sldId="291"/>
        </pc:sldMkLst>
        <pc:spChg chg="add mod">
          <ac:chgData name="Jonathan Petts" userId="5dd4f9a4c1668749" providerId="LiveId" clId="{6636322E-515C-46E4-B99E-213CDB1E9AC0}" dt="2020-01-30T16:41:21.463" v="1783" actId="20577"/>
          <ac:spMkLst>
            <pc:docMk/>
            <pc:sldMk cId="494698566" sldId="291"/>
            <ac:spMk id="7" creationId="{DE71A184-3541-4C8E-91E9-59EAFF8ED431}"/>
          </ac:spMkLst>
        </pc:spChg>
      </pc:sldChg>
      <pc:sldChg chg="addSp delSp modSp add del ord">
        <pc:chgData name="Jonathan Petts" userId="5dd4f9a4c1668749" providerId="LiveId" clId="{6636322E-515C-46E4-B99E-213CDB1E9AC0}" dt="2020-01-31T15:30:24.914" v="3048" actId="47"/>
        <pc:sldMkLst>
          <pc:docMk/>
          <pc:sldMk cId="893198667" sldId="292"/>
        </pc:sldMkLst>
        <pc:spChg chg="del">
          <ac:chgData name="Jonathan Petts" userId="5dd4f9a4c1668749" providerId="LiveId" clId="{6636322E-515C-46E4-B99E-213CDB1E9AC0}" dt="2020-01-30T16:43:26.773" v="2021" actId="478"/>
          <ac:spMkLst>
            <pc:docMk/>
            <pc:sldMk cId="893198667" sldId="292"/>
            <ac:spMk id="2" creationId="{FC538E92-65F0-417B-8EA5-287EE42CB634}"/>
          </ac:spMkLst>
        </pc:spChg>
        <pc:spChg chg="mod">
          <ac:chgData name="Jonathan Petts" userId="5dd4f9a4c1668749" providerId="LiveId" clId="{6636322E-515C-46E4-B99E-213CDB1E9AC0}" dt="2020-01-30T16:43:17.475" v="2019" actId="1076"/>
          <ac:spMkLst>
            <pc:docMk/>
            <pc:sldMk cId="893198667" sldId="292"/>
            <ac:spMk id="6" creationId="{50B3CE25-C754-4B20-9A9F-EF8FBD3D49E7}"/>
          </ac:spMkLst>
        </pc:spChg>
        <pc:spChg chg="add">
          <ac:chgData name="Jonathan Petts" userId="5dd4f9a4c1668749" providerId="LiveId" clId="{6636322E-515C-46E4-B99E-213CDB1E9AC0}" dt="2020-01-30T16:43:44.064" v="2024"/>
          <ac:spMkLst>
            <pc:docMk/>
            <pc:sldMk cId="893198667" sldId="292"/>
            <ac:spMk id="8" creationId="{624E63A4-CEA7-4FAC-9961-1D59D3B9ECBE}"/>
          </ac:spMkLst>
        </pc:spChg>
        <pc:picChg chg="del">
          <ac:chgData name="Jonathan Petts" userId="5dd4f9a4c1668749" providerId="LiveId" clId="{6636322E-515C-46E4-B99E-213CDB1E9AC0}" dt="2020-01-30T16:43:24.738" v="2020" actId="478"/>
          <ac:picMkLst>
            <pc:docMk/>
            <pc:sldMk cId="893198667" sldId="292"/>
            <ac:picMk id="5" creationId="{2A686E86-EABE-48F7-9D5B-E40C0081A743}"/>
          </ac:picMkLst>
        </pc:picChg>
        <pc:picChg chg="add ord">
          <ac:chgData name="Jonathan Petts" userId="5dd4f9a4c1668749" providerId="LiveId" clId="{6636322E-515C-46E4-B99E-213CDB1E9AC0}" dt="2020-01-30T16:43:37.525" v="2023" actId="167"/>
          <ac:picMkLst>
            <pc:docMk/>
            <pc:sldMk cId="893198667" sldId="292"/>
            <ac:picMk id="7" creationId="{1AF151EE-1D9E-4FD5-8B9E-38D9BA6488BC}"/>
          </ac:picMkLst>
        </pc:picChg>
      </pc:sldChg>
      <pc:sldChg chg="modSp add del ord">
        <pc:chgData name="Jonathan Petts" userId="5dd4f9a4c1668749" providerId="LiveId" clId="{6636322E-515C-46E4-B99E-213CDB1E9AC0}" dt="2020-01-31T15:30:24.914" v="3048" actId="47"/>
        <pc:sldMkLst>
          <pc:docMk/>
          <pc:sldMk cId="2948950997" sldId="293"/>
        </pc:sldMkLst>
        <pc:spChg chg="mod">
          <ac:chgData name="Jonathan Petts" userId="5dd4f9a4c1668749" providerId="LiveId" clId="{6636322E-515C-46E4-B99E-213CDB1E9AC0}" dt="2020-01-30T16:45:10.751" v="2046" actId="1076"/>
          <ac:spMkLst>
            <pc:docMk/>
            <pc:sldMk cId="2948950997" sldId="293"/>
            <ac:spMk id="6" creationId="{50B3CE25-C754-4B20-9A9F-EF8FBD3D49E7}"/>
          </ac:spMkLst>
        </pc:spChg>
      </pc:sldChg>
      <pc:sldChg chg="addSp modSp add del">
        <pc:chgData name="Jonathan Petts" userId="5dd4f9a4c1668749" providerId="LiveId" clId="{6636322E-515C-46E4-B99E-213CDB1E9AC0}" dt="2020-01-31T15:30:24.914" v="3048" actId="47"/>
        <pc:sldMkLst>
          <pc:docMk/>
          <pc:sldMk cId="2784940413" sldId="294"/>
        </pc:sldMkLst>
        <pc:spChg chg="add mod">
          <ac:chgData name="Jonathan Petts" userId="5dd4f9a4c1668749" providerId="LiveId" clId="{6636322E-515C-46E4-B99E-213CDB1E9AC0}" dt="2020-01-30T16:47:00.227" v="2169" actId="14100"/>
          <ac:spMkLst>
            <pc:docMk/>
            <pc:sldMk cId="2784940413" sldId="294"/>
            <ac:spMk id="7" creationId="{37A33D74-D6C8-4758-A1A6-A9B9A000F6CB}"/>
          </ac:spMkLst>
        </pc:spChg>
      </pc:sldChg>
      <pc:sldChg chg="modSp add del ord">
        <pc:chgData name="Jonathan Petts" userId="5dd4f9a4c1668749" providerId="LiveId" clId="{6636322E-515C-46E4-B99E-213CDB1E9AC0}" dt="2020-01-31T15:30:24.914" v="3048" actId="47"/>
        <pc:sldMkLst>
          <pc:docMk/>
          <pc:sldMk cId="2336768369" sldId="295"/>
        </pc:sldMkLst>
        <pc:spChg chg="mod">
          <ac:chgData name="Jonathan Petts" userId="5dd4f9a4c1668749" providerId="LiveId" clId="{6636322E-515C-46E4-B99E-213CDB1E9AC0}" dt="2020-01-30T16:54:38.664" v="2302" actId="20577"/>
          <ac:spMkLst>
            <pc:docMk/>
            <pc:sldMk cId="2336768369" sldId="295"/>
            <ac:spMk id="2" creationId="{FC538E92-65F0-417B-8EA5-287EE42CB634}"/>
          </ac:spMkLst>
        </pc:spChg>
        <pc:spChg chg="mod">
          <ac:chgData name="Jonathan Petts" userId="5dd4f9a4c1668749" providerId="LiveId" clId="{6636322E-515C-46E4-B99E-213CDB1E9AC0}" dt="2020-01-30T16:53:13.441" v="2299" actId="113"/>
          <ac:spMkLst>
            <pc:docMk/>
            <pc:sldMk cId="2336768369" sldId="295"/>
            <ac:spMk id="13" creationId="{489EC5AC-DF56-42D9-BCE6-82E50FDE420D}"/>
          </ac:spMkLst>
        </pc:spChg>
      </pc:sldChg>
      <pc:sldChg chg="addSp delSp modSp add">
        <pc:chgData name="Jonathan Petts" userId="5dd4f9a4c1668749" providerId="LiveId" clId="{6636322E-515C-46E4-B99E-213CDB1E9AC0}" dt="2020-01-31T14:51:52.905" v="2456" actId="207"/>
        <pc:sldMkLst>
          <pc:docMk/>
          <pc:sldMk cId="3286242220" sldId="296"/>
        </pc:sldMkLst>
        <pc:spChg chg="add del mod">
          <ac:chgData name="Jonathan Petts" userId="5dd4f9a4c1668749" providerId="LiveId" clId="{6636322E-515C-46E4-B99E-213CDB1E9AC0}" dt="2020-01-31T14:48:04.591" v="2375" actId="478"/>
          <ac:spMkLst>
            <pc:docMk/>
            <pc:sldMk cId="3286242220" sldId="296"/>
            <ac:spMk id="3" creationId="{A5CA6842-43E6-4380-8236-E22DC70B56B3}"/>
          </ac:spMkLst>
        </pc:spChg>
        <pc:spChg chg="mod">
          <ac:chgData name="Jonathan Petts" userId="5dd4f9a4c1668749" providerId="LiveId" clId="{6636322E-515C-46E4-B99E-213CDB1E9AC0}" dt="2020-01-31T14:51:52.905" v="2456" actId="207"/>
          <ac:spMkLst>
            <pc:docMk/>
            <pc:sldMk cId="3286242220" sldId="296"/>
            <ac:spMk id="13" creationId="{489EC5AC-DF56-42D9-BCE6-82E50FDE420D}"/>
          </ac:spMkLst>
        </pc:spChg>
        <pc:picChg chg="mod">
          <ac:chgData name="Jonathan Petts" userId="5dd4f9a4c1668749" providerId="LiveId" clId="{6636322E-515C-46E4-B99E-213CDB1E9AC0}" dt="2020-01-31T14:49:36.677" v="2412" actId="1076"/>
          <ac:picMkLst>
            <pc:docMk/>
            <pc:sldMk cId="3286242220" sldId="296"/>
            <ac:picMk id="4" creationId="{CC95A3F5-AB83-42E1-B0F4-0087DC61E306}"/>
          </ac:picMkLst>
        </pc:picChg>
      </pc:sldChg>
      <pc:sldChg chg="add">
        <pc:chgData name="Jonathan Petts" userId="5dd4f9a4c1668749" providerId="LiveId" clId="{6636322E-515C-46E4-B99E-213CDB1E9AC0}" dt="2020-01-31T15:05:35.069" v="2457"/>
        <pc:sldMkLst>
          <pc:docMk/>
          <pc:sldMk cId="3806706241" sldId="297"/>
        </pc:sldMkLst>
      </pc:sldChg>
      <pc:sldChg chg="addSp delSp modSp add">
        <pc:chgData name="Jonathan Petts" userId="5dd4f9a4c1668749" providerId="LiveId" clId="{6636322E-515C-46E4-B99E-213CDB1E9AC0}" dt="2020-01-31T15:31:53.047" v="3055" actId="404"/>
        <pc:sldMkLst>
          <pc:docMk/>
          <pc:sldMk cId="1477199846" sldId="298"/>
        </pc:sldMkLst>
        <pc:spChg chg="del">
          <ac:chgData name="Jonathan Petts" userId="5dd4f9a4c1668749" providerId="LiveId" clId="{6636322E-515C-46E4-B99E-213CDB1E9AC0}" dt="2020-01-31T15:24:49.345" v="2723" actId="478"/>
          <ac:spMkLst>
            <pc:docMk/>
            <pc:sldMk cId="1477199846" sldId="298"/>
            <ac:spMk id="7" creationId="{02103F0E-6972-40A5-8FF2-4FCC78C2491F}"/>
          </ac:spMkLst>
        </pc:spChg>
        <pc:spChg chg="mod">
          <ac:chgData name="Jonathan Petts" userId="5dd4f9a4c1668749" providerId="LiveId" clId="{6636322E-515C-46E4-B99E-213CDB1E9AC0}" dt="2020-01-31T15:31:53.047" v="3055" actId="404"/>
          <ac:spMkLst>
            <pc:docMk/>
            <pc:sldMk cId="1477199846" sldId="298"/>
            <ac:spMk id="13" creationId="{489EC5AC-DF56-42D9-BCE6-82E50FDE420D}"/>
          </ac:spMkLst>
        </pc:spChg>
        <pc:cxnChg chg="add del mod">
          <ac:chgData name="Jonathan Petts" userId="5dd4f9a4c1668749" providerId="LiveId" clId="{6636322E-515C-46E4-B99E-213CDB1E9AC0}" dt="2020-01-31T15:30:55.806" v="3050" actId="478"/>
          <ac:cxnSpMkLst>
            <pc:docMk/>
            <pc:sldMk cId="1477199846" sldId="298"/>
            <ac:cxnSpMk id="5" creationId="{079EF598-A137-4696-8D19-CE04C930C0BC}"/>
          </ac:cxnSpMkLst>
        </pc:cxnChg>
      </pc:sldChg>
      <pc:sldChg chg="add">
        <pc:chgData name="Jonathan Petts" userId="5dd4f9a4c1668749" providerId="LiveId" clId="{6636322E-515C-46E4-B99E-213CDB1E9AC0}" dt="2020-01-31T15:31:37.462" v="3052"/>
        <pc:sldMkLst>
          <pc:docMk/>
          <pc:sldMk cId="3626904039" sldId="299"/>
        </pc:sldMkLst>
      </pc:sldChg>
      <pc:sldChg chg="addSp delSp add">
        <pc:chgData name="Jonathan Petts" userId="5dd4f9a4c1668749" providerId="LiveId" clId="{6636322E-515C-46E4-B99E-213CDB1E9AC0}" dt="2020-01-31T15:34:56.222" v="3098"/>
        <pc:sldMkLst>
          <pc:docMk/>
          <pc:sldMk cId="1297470394" sldId="300"/>
        </pc:sldMkLst>
        <pc:spChg chg="del">
          <ac:chgData name="Jonathan Petts" userId="5dd4f9a4c1668749" providerId="LiveId" clId="{6636322E-515C-46E4-B99E-213CDB1E9AC0}" dt="2020-01-31T15:34:46.546" v="3096" actId="478"/>
          <ac:spMkLst>
            <pc:docMk/>
            <pc:sldMk cId="1297470394" sldId="300"/>
            <ac:spMk id="7" creationId="{02103F0E-6972-40A5-8FF2-4FCC78C2491F}"/>
          </ac:spMkLst>
        </pc:spChg>
        <pc:spChg chg="add">
          <ac:chgData name="Jonathan Petts" userId="5dd4f9a4c1668749" providerId="LiveId" clId="{6636322E-515C-46E4-B99E-213CDB1E9AC0}" dt="2020-01-31T15:34:56.222" v="3098"/>
          <ac:spMkLst>
            <pc:docMk/>
            <pc:sldMk cId="1297470394" sldId="300"/>
            <ac:spMk id="11" creationId="{4712978B-0B53-4719-99DB-ACC384F30607}"/>
          </ac:spMkLst>
        </pc:spChg>
      </pc:sldChg>
      <pc:sldChg chg="addSp modSp add">
        <pc:chgData name="Jonathan Petts" userId="5dd4f9a4c1668749" providerId="LiveId" clId="{6636322E-515C-46E4-B99E-213CDB1E9AC0}" dt="2020-01-31T15:46:03" v="3321" actId="20577"/>
        <pc:sldMkLst>
          <pc:docMk/>
          <pc:sldMk cId="36910876" sldId="301"/>
        </pc:sldMkLst>
        <pc:spChg chg="mod">
          <ac:chgData name="Jonathan Petts" userId="5dd4f9a4c1668749" providerId="LiveId" clId="{6636322E-515C-46E4-B99E-213CDB1E9AC0}" dt="2020-01-31T15:36:35.573" v="3132" actId="14100"/>
          <ac:spMkLst>
            <pc:docMk/>
            <pc:sldMk cId="36910876" sldId="301"/>
            <ac:spMk id="2" creationId="{FC538E92-65F0-417B-8EA5-287EE42CB634}"/>
          </ac:spMkLst>
        </pc:spChg>
        <pc:spChg chg="add mod">
          <ac:chgData name="Jonathan Petts" userId="5dd4f9a4c1668749" providerId="LiveId" clId="{6636322E-515C-46E4-B99E-213CDB1E9AC0}" dt="2020-01-31T15:45:50.537" v="3318" actId="114"/>
          <ac:spMkLst>
            <pc:docMk/>
            <pc:sldMk cId="36910876" sldId="301"/>
            <ac:spMk id="3" creationId="{827487D0-01E8-4745-A920-6E12B4D660A7}"/>
          </ac:spMkLst>
        </pc:spChg>
        <pc:spChg chg="add mod">
          <ac:chgData name="Jonathan Petts" userId="5dd4f9a4c1668749" providerId="LiveId" clId="{6636322E-515C-46E4-B99E-213CDB1E9AC0}" dt="2020-01-31T15:42:58.102" v="3313" actId="1076"/>
          <ac:spMkLst>
            <pc:docMk/>
            <pc:sldMk cId="36910876" sldId="301"/>
            <ac:spMk id="5" creationId="{244A3AF6-0E35-4636-9C52-EC7748C261AB}"/>
          </ac:spMkLst>
        </pc:spChg>
        <pc:spChg chg="mod">
          <ac:chgData name="Jonathan Petts" userId="5dd4f9a4c1668749" providerId="LiveId" clId="{6636322E-515C-46E4-B99E-213CDB1E9AC0}" dt="2020-01-31T15:46:03" v="3321" actId="20577"/>
          <ac:spMkLst>
            <pc:docMk/>
            <pc:sldMk cId="36910876" sldId="301"/>
            <ac:spMk id="13" creationId="{489EC5AC-DF56-42D9-BCE6-82E50FDE420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DF4C4-DF09-4F79-8A26-59DFBBCA16FD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F37B2-DCB0-4468-AB76-E81C69FFD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01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F37B2-DCB0-4468-AB76-E81C69FFDF0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885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1/31/2020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93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72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134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3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86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5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839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055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76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1/31/2020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01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76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75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37" r:id="rId6"/>
    <p:sldLayoutId id="2147483733" r:id="rId7"/>
    <p:sldLayoutId id="2147483734" r:id="rId8"/>
    <p:sldLayoutId id="2147483735" r:id="rId9"/>
    <p:sldLayoutId id="2147483736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95A3F5-AB83-42E1-B0F4-0087DC61E3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45"/>
          <a:stretch/>
        </p:blipFill>
        <p:spPr>
          <a:xfrm>
            <a:off x="-4" y="0"/>
            <a:ext cx="12192001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C538E92-65F0-417B-8EA5-287EE42CB634}"/>
              </a:ext>
            </a:extLst>
          </p:cNvPr>
          <p:cNvSpPr/>
          <p:nvPr/>
        </p:nvSpPr>
        <p:spPr>
          <a:xfrm>
            <a:off x="-1" y="-1"/>
            <a:ext cx="12191999" cy="922264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Jehoshaphat – 2 Chronicles 19 &amp; 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9EC5AC-DF56-42D9-BCE6-82E50FDE420D}"/>
              </a:ext>
            </a:extLst>
          </p:cNvPr>
          <p:cNvSpPr txBox="1"/>
          <p:nvPr/>
        </p:nvSpPr>
        <p:spPr>
          <a:xfrm>
            <a:off x="2676691" y="1801208"/>
            <a:ext cx="6838613" cy="4154984"/>
          </a:xfrm>
          <a:prstGeom prst="rect">
            <a:avLst/>
          </a:prstGeom>
          <a:solidFill>
            <a:schemeClr val="bg1"/>
          </a:solidFill>
          <a:ln w="25400" cap="rnd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GB" sz="2400" dirty="0"/>
          </a:p>
          <a:p>
            <a:pPr algn="ctr"/>
            <a:r>
              <a:rPr lang="en-GB" sz="2400" b="1" dirty="0"/>
              <a:t>PART 1:</a:t>
            </a:r>
          </a:p>
          <a:p>
            <a:pPr algn="ctr"/>
            <a:endParaRPr lang="en-GB" sz="2400" b="1" dirty="0"/>
          </a:p>
          <a:p>
            <a:pPr lvl="5"/>
            <a:r>
              <a:rPr lang="en-GB" sz="2400" dirty="0"/>
              <a:t>Fully Prepared</a:t>
            </a:r>
          </a:p>
          <a:p>
            <a:pPr lvl="5"/>
            <a:r>
              <a:rPr lang="en-GB" sz="2400" dirty="0"/>
              <a:t>Firmly Determined</a:t>
            </a:r>
          </a:p>
          <a:p>
            <a:pPr lvl="5"/>
            <a:r>
              <a:rPr lang="en-GB" sz="2400" dirty="0"/>
              <a:t>Family United</a:t>
            </a:r>
          </a:p>
          <a:p>
            <a:pPr lvl="5"/>
            <a:endParaRPr lang="en-GB" sz="2400" dirty="0"/>
          </a:p>
          <a:p>
            <a:pPr algn="ctr"/>
            <a:r>
              <a:rPr lang="en-GB" sz="2400" b="1" dirty="0">
                <a:solidFill>
                  <a:schemeClr val="bg1">
                    <a:lumMod val="50000"/>
                  </a:schemeClr>
                </a:solidFill>
              </a:rPr>
              <a:t>PART 2:</a:t>
            </a:r>
          </a:p>
          <a:p>
            <a:pPr algn="ctr"/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Preparation Pays!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86242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95A3F5-AB83-42E1-B0F4-0087DC61E3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45"/>
          <a:stretch/>
        </p:blipFill>
        <p:spPr>
          <a:xfrm>
            <a:off x="-2" y="-11290"/>
            <a:ext cx="12192001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C538E92-65F0-417B-8EA5-287EE42CB634}"/>
              </a:ext>
            </a:extLst>
          </p:cNvPr>
          <p:cNvSpPr/>
          <p:nvPr/>
        </p:nvSpPr>
        <p:spPr>
          <a:xfrm>
            <a:off x="0" y="-1"/>
            <a:ext cx="3783724" cy="922264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 dirty="0"/>
              <a:t>2 Chronicles 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9EC5AC-DF56-42D9-BCE6-82E50FDE420D}"/>
              </a:ext>
            </a:extLst>
          </p:cNvPr>
          <p:cNvSpPr txBox="1"/>
          <p:nvPr/>
        </p:nvSpPr>
        <p:spPr>
          <a:xfrm>
            <a:off x="85344" y="1560576"/>
            <a:ext cx="6838613" cy="3416320"/>
          </a:xfrm>
          <a:prstGeom prst="rect">
            <a:avLst/>
          </a:prstGeom>
          <a:solidFill>
            <a:schemeClr val="bg1"/>
          </a:solidFill>
          <a:ln w="25400" cap="rnd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aseline="30000" dirty="0"/>
              <a:t>2 </a:t>
            </a:r>
            <a:r>
              <a:rPr lang="en-GB" sz="2400" dirty="0"/>
              <a:t>Some people came and told Jehoshaphat, ‘A vast army is coming against you from Edom, from the other side of the Dead Sea. It is already in </a:t>
            </a:r>
            <a:r>
              <a:rPr lang="en-GB" sz="2400" dirty="0" err="1"/>
              <a:t>Hazezon</a:t>
            </a:r>
            <a:r>
              <a:rPr lang="en-GB" sz="2400" dirty="0"/>
              <a:t> Tamar’ (that is, </a:t>
            </a:r>
            <a:r>
              <a:rPr lang="en-GB" sz="2400" dirty="0" err="1"/>
              <a:t>En</a:t>
            </a:r>
            <a:r>
              <a:rPr lang="en-GB" sz="2400" dirty="0"/>
              <a:t> </a:t>
            </a:r>
            <a:r>
              <a:rPr lang="en-GB" sz="2400" dirty="0" err="1"/>
              <a:t>Gedi</a:t>
            </a:r>
            <a:r>
              <a:rPr lang="en-GB" sz="2400" dirty="0"/>
              <a:t>). </a:t>
            </a:r>
            <a:r>
              <a:rPr lang="en-GB" sz="2400" baseline="30000" dirty="0"/>
              <a:t>3 </a:t>
            </a:r>
            <a:r>
              <a:rPr lang="en-GB" sz="2400" dirty="0"/>
              <a:t>Alarmed, Jehoshaphat resolved to enquire of the </a:t>
            </a:r>
            <a:r>
              <a:rPr lang="en-GB" sz="2400" cap="small" dirty="0">
                <a:effectLst/>
              </a:rPr>
              <a:t>Lord</a:t>
            </a:r>
            <a:r>
              <a:rPr lang="en-GB" sz="2400" dirty="0"/>
              <a:t>, and he proclaimed a fast for all Judah. </a:t>
            </a:r>
            <a:r>
              <a:rPr lang="en-GB" sz="2400" baseline="30000" dirty="0"/>
              <a:t>4 </a:t>
            </a:r>
            <a:r>
              <a:rPr lang="en-GB" sz="2400" dirty="0"/>
              <a:t>The people of Judah came together to seek help from the </a:t>
            </a:r>
            <a:r>
              <a:rPr lang="en-GB" sz="2400" cap="small" dirty="0">
                <a:effectLst/>
              </a:rPr>
              <a:t>Lord</a:t>
            </a:r>
            <a:r>
              <a:rPr lang="en-GB" sz="2400" dirty="0"/>
              <a:t>; indeed, they came from every town in Judah to seek him.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63D6D33-C5C3-4CA4-8233-3B78447C6942}"/>
              </a:ext>
            </a:extLst>
          </p:cNvPr>
          <p:cNvSpPr/>
          <p:nvPr/>
        </p:nvSpPr>
        <p:spPr>
          <a:xfrm>
            <a:off x="3416968" y="2933620"/>
            <a:ext cx="1540043" cy="637674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FF4E603-9747-4273-A896-8C1844388C1C}"/>
              </a:ext>
            </a:extLst>
          </p:cNvPr>
          <p:cNvSpPr/>
          <p:nvPr/>
        </p:nvSpPr>
        <p:spPr>
          <a:xfrm>
            <a:off x="7941718" y="4413955"/>
            <a:ext cx="3766576" cy="22577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i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You will seek me and find me when you seek me with </a:t>
            </a:r>
            <a:r>
              <a:rPr lang="en-GB" sz="2800" b="1" i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all</a:t>
            </a:r>
            <a:r>
              <a:rPr lang="en-GB" sz="2800" i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 your heart.</a:t>
            </a:r>
          </a:p>
          <a:p>
            <a:pPr algn="ctr"/>
            <a:br>
              <a:rPr lang="en-GB" sz="2400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Jeremiah 29:13</a:t>
            </a:r>
            <a:endParaRPr lang="en-GB" sz="2800" dirty="0">
              <a:solidFill>
                <a:schemeClr val="accent1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C46BEB3-AD97-4674-90FB-3295C7D58AC1}"/>
              </a:ext>
            </a:extLst>
          </p:cNvPr>
          <p:cNvSpPr/>
          <p:nvPr/>
        </p:nvSpPr>
        <p:spPr>
          <a:xfrm>
            <a:off x="7941718" y="2937727"/>
            <a:ext cx="3766576" cy="5173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Firmly Determined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C71B695-A19D-4DE5-BBDC-548041771F54}"/>
              </a:ext>
            </a:extLst>
          </p:cNvPr>
          <p:cNvSpPr/>
          <p:nvPr/>
        </p:nvSpPr>
        <p:spPr>
          <a:xfrm>
            <a:off x="7941718" y="1877039"/>
            <a:ext cx="3766576" cy="5173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Fully Prepared</a:t>
            </a:r>
          </a:p>
        </p:txBody>
      </p:sp>
    </p:spTree>
    <p:extLst>
      <p:ext uri="{BB962C8B-B14F-4D97-AF65-F5344CB8AC3E}">
        <p14:creationId xmlns:p14="http://schemas.microsoft.com/office/powerpoint/2010/main" val="1369323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95A3F5-AB83-42E1-B0F4-0087DC61E3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45"/>
          <a:stretch/>
        </p:blipFill>
        <p:spPr>
          <a:xfrm>
            <a:off x="-1" y="-1"/>
            <a:ext cx="12192001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C538E92-65F0-417B-8EA5-287EE42CB634}"/>
              </a:ext>
            </a:extLst>
          </p:cNvPr>
          <p:cNvSpPr/>
          <p:nvPr/>
        </p:nvSpPr>
        <p:spPr>
          <a:xfrm>
            <a:off x="0" y="-1"/>
            <a:ext cx="3783724" cy="922264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 dirty="0"/>
              <a:t>2 Chronicles 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9EC5AC-DF56-42D9-BCE6-82E50FDE420D}"/>
              </a:ext>
            </a:extLst>
          </p:cNvPr>
          <p:cNvSpPr txBox="1"/>
          <p:nvPr/>
        </p:nvSpPr>
        <p:spPr>
          <a:xfrm>
            <a:off x="85344" y="1560576"/>
            <a:ext cx="6838613" cy="3416320"/>
          </a:xfrm>
          <a:prstGeom prst="rect">
            <a:avLst/>
          </a:prstGeom>
          <a:solidFill>
            <a:schemeClr val="bg1"/>
          </a:solidFill>
          <a:ln w="25400" cap="rnd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aseline="30000" dirty="0"/>
              <a:t>2 </a:t>
            </a:r>
            <a:r>
              <a:rPr lang="en-GB" sz="2400" dirty="0"/>
              <a:t>Some people came and told Jehoshaphat, ‘A vast army is coming against you from Edom, from the other side of the Dead Sea. It is already in </a:t>
            </a:r>
            <a:r>
              <a:rPr lang="en-GB" sz="2400" dirty="0" err="1"/>
              <a:t>Hazezon</a:t>
            </a:r>
            <a:r>
              <a:rPr lang="en-GB" sz="2400" dirty="0"/>
              <a:t> Tamar’ (that is, </a:t>
            </a:r>
            <a:r>
              <a:rPr lang="en-GB" sz="2400" dirty="0" err="1"/>
              <a:t>En</a:t>
            </a:r>
            <a:r>
              <a:rPr lang="en-GB" sz="2400" dirty="0"/>
              <a:t> </a:t>
            </a:r>
            <a:r>
              <a:rPr lang="en-GB" sz="2400" dirty="0" err="1"/>
              <a:t>Gedi</a:t>
            </a:r>
            <a:r>
              <a:rPr lang="en-GB" sz="2400" dirty="0"/>
              <a:t>). </a:t>
            </a:r>
            <a:r>
              <a:rPr lang="en-GB" sz="2400" baseline="30000" dirty="0"/>
              <a:t>3 </a:t>
            </a:r>
            <a:r>
              <a:rPr lang="en-GB" sz="2400" dirty="0"/>
              <a:t>Alarmed, Jehoshaphat resolved to enquire of the </a:t>
            </a:r>
            <a:r>
              <a:rPr lang="en-GB" sz="2400" cap="small" dirty="0">
                <a:effectLst/>
              </a:rPr>
              <a:t>Lord</a:t>
            </a:r>
            <a:r>
              <a:rPr lang="en-GB" sz="2400" dirty="0"/>
              <a:t>, and he proclaimed a fast for all Judah. </a:t>
            </a:r>
            <a:r>
              <a:rPr lang="en-GB" sz="2400" baseline="30000" dirty="0"/>
              <a:t>4 </a:t>
            </a:r>
            <a:r>
              <a:rPr lang="en-GB" sz="2400" dirty="0"/>
              <a:t>The people of Judah came together to seek help from the </a:t>
            </a:r>
            <a:r>
              <a:rPr lang="en-GB" sz="2400" cap="small" dirty="0">
                <a:effectLst/>
              </a:rPr>
              <a:t>Lord</a:t>
            </a:r>
            <a:r>
              <a:rPr lang="en-GB" sz="2400" dirty="0"/>
              <a:t>; indeed, they came from every town in Judah to seek him.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63D6D33-C5C3-4CA4-8233-3B78447C6942}"/>
              </a:ext>
            </a:extLst>
          </p:cNvPr>
          <p:cNvSpPr/>
          <p:nvPr/>
        </p:nvSpPr>
        <p:spPr>
          <a:xfrm>
            <a:off x="3193302" y="3679578"/>
            <a:ext cx="2329193" cy="637674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449FC76-E4E9-47B5-B96F-0B250C51DAB8}"/>
              </a:ext>
            </a:extLst>
          </p:cNvPr>
          <p:cNvSpPr/>
          <p:nvPr/>
        </p:nvSpPr>
        <p:spPr>
          <a:xfrm>
            <a:off x="7941718" y="1877039"/>
            <a:ext cx="3766576" cy="5173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Fully Prepared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FF4E603-9747-4273-A896-8C1844388C1C}"/>
              </a:ext>
            </a:extLst>
          </p:cNvPr>
          <p:cNvSpPr/>
          <p:nvPr/>
        </p:nvSpPr>
        <p:spPr>
          <a:xfrm>
            <a:off x="7941718" y="2937727"/>
            <a:ext cx="3766576" cy="5173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Firmly Determined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8E1EE60-86CB-4CF9-B514-D9E2A4A92E6B}"/>
              </a:ext>
            </a:extLst>
          </p:cNvPr>
          <p:cNvSpPr/>
          <p:nvPr/>
        </p:nvSpPr>
        <p:spPr>
          <a:xfrm>
            <a:off x="7941718" y="3998415"/>
            <a:ext cx="3766576" cy="5173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Family United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48BCE6B-0333-468F-BC9A-7202445435E8}"/>
              </a:ext>
            </a:extLst>
          </p:cNvPr>
          <p:cNvSpPr/>
          <p:nvPr/>
        </p:nvSpPr>
        <p:spPr>
          <a:xfrm>
            <a:off x="7941717" y="4718756"/>
            <a:ext cx="3766577" cy="195297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i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When the Day of Pentecost had fully come, they were all with one accord in one place.</a:t>
            </a:r>
            <a:br>
              <a:rPr lang="en-GB" sz="2800" i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</a:br>
            <a:br>
              <a:rPr lang="en-GB" sz="1000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Jeremiah 29:13</a:t>
            </a:r>
            <a:endParaRPr lang="en-GB" sz="2800" dirty="0">
              <a:solidFill>
                <a:schemeClr val="accent1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331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95A3F5-AB83-42E1-B0F4-0087DC61E3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45"/>
          <a:stretch/>
        </p:blipFill>
        <p:spPr>
          <a:xfrm>
            <a:off x="-2" y="-1"/>
            <a:ext cx="12192001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C538E92-65F0-417B-8EA5-287EE42CB634}"/>
              </a:ext>
            </a:extLst>
          </p:cNvPr>
          <p:cNvSpPr/>
          <p:nvPr/>
        </p:nvSpPr>
        <p:spPr>
          <a:xfrm>
            <a:off x="0" y="-1"/>
            <a:ext cx="3783724" cy="922264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 dirty="0"/>
              <a:t>2 Chronicles 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9EC5AC-DF56-42D9-BCE6-82E50FDE420D}"/>
              </a:ext>
            </a:extLst>
          </p:cNvPr>
          <p:cNvSpPr txBox="1"/>
          <p:nvPr/>
        </p:nvSpPr>
        <p:spPr>
          <a:xfrm>
            <a:off x="85344" y="1560576"/>
            <a:ext cx="11982330" cy="3046988"/>
          </a:xfrm>
          <a:prstGeom prst="rect">
            <a:avLst/>
          </a:prstGeom>
          <a:solidFill>
            <a:schemeClr val="bg1"/>
          </a:solidFill>
          <a:ln w="25400" cap="rnd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aseline="30000" dirty="0"/>
              <a:t>5 </a:t>
            </a:r>
            <a:r>
              <a:rPr lang="en-GB" sz="2400" dirty="0"/>
              <a:t>Then Jehoshaphat stood up in the assembly of Judah and Jerusalem at the temple of the </a:t>
            </a:r>
            <a:r>
              <a:rPr lang="en-GB" sz="2400" cap="small" dirty="0">
                <a:effectLst/>
              </a:rPr>
              <a:t>Lord</a:t>
            </a:r>
            <a:r>
              <a:rPr lang="en-GB" sz="2400" dirty="0"/>
              <a:t> in the front of the new courtyard </a:t>
            </a:r>
            <a:r>
              <a:rPr lang="en-GB" sz="2400" baseline="30000" dirty="0"/>
              <a:t>6 </a:t>
            </a:r>
            <a:r>
              <a:rPr lang="en-GB" sz="2400" dirty="0"/>
              <a:t>and said [prayed]:</a:t>
            </a:r>
          </a:p>
          <a:p>
            <a:endParaRPr lang="en-GB" sz="2400" dirty="0"/>
          </a:p>
          <a:p>
            <a:r>
              <a:rPr lang="en-GB" sz="2400" dirty="0"/>
              <a:t>… </a:t>
            </a:r>
            <a:r>
              <a:rPr lang="en-GB" sz="2400" baseline="30000" dirty="0"/>
              <a:t>12 </a:t>
            </a:r>
            <a:r>
              <a:rPr lang="en-GB" sz="2400" dirty="0"/>
              <a:t>We have no power to face this vast army that is attacking us. We do not know what to do, but our eyes are on you.’</a:t>
            </a:r>
          </a:p>
          <a:p>
            <a:endParaRPr lang="en-GB" sz="2400" dirty="0"/>
          </a:p>
          <a:p>
            <a:r>
              <a:rPr lang="en-GB" sz="2400" baseline="30000" dirty="0"/>
              <a:t>13 </a:t>
            </a:r>
            <a:r>
              <a:rPr lang="en-GB" sz="2400" dirty="0"/>
              <a:t>All the men of Judah, with their wives and children and little ones, stood there before the </a:t>
            </a:r>
            <a:r>
              <a:rPr lang="en-GB" sz="2400" cap="small" dirty="0">
                <a:effectLst/>
              </a:rPr>
              <a:t>Lord</a:t>
            </a:r>
            <a:r>
              <a:rPr lang="en-GB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3253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95A3F5-AB83-42E1-B0F4-0087DC61E3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45"/>
          <a:stretch/>
        </p:blipFill>
        <p:spPr>
          <a:xfrm>
            <a:off x="-2" y="-1"/>
            <a:ext cx="12192001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C538E92-65F0-417B-8EA5-287EE42CB634}"/>
              </a:ext>
            </a:extLst>
          </p:cNvPr>
          <p:cNvSpPr/>
          <p:nvPr/>
        </p:nvSpPr>
        <p:spPr>
          <a:xfrm>
            <a:off x="0" y="-1"/>
            <a:ext cx="3783724" cy="922264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 dirty="0"/>
              <a:t>2 Chronicles 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9EC5AC-DF56-42D9-BCE6-82E50FDE420D}"/>
              </a:ext>
            </a:extLst>
          </p:cNvPr>
          <p:cNvSpPr txBox="1"/>
          <p:nvPr/>
        </p:nvSpPr>
        <p:spPr>
          <a:xfrm>
            <a:off x="85344" y="1560576"/>
            <a:ext cx="11982330" cy="3046988"/>
          </a:xfrm>
          <a:prstGeom prst="rect">
            <a:avLst/>
          </a:prstGeom>
          <a:solidFill>
            <a:schemeClr val="bg1"/>
          </a:solidFill>
          <a:ln w="25400" cap="rnd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aseline="30000" dirty="0"/>
              <a:t>5 </a:t>
            </a:r>
            <a:r>
              <a:rPr lang="en-GB" sz="2400" dirty="0"/>
              <a:t>Then Jehoshaphat stood up in the assembly of Judah and Jerusalem at the temple of the </a:t>
            </a:r>
            <a:r>
              <a:rPr lang="en-GB" sz="2400" cap="small" dirty="0">
                <a:effectLst/>
              </a:rPr>
              <a:t>Lord</a:t>
            </a:r>
            <a:r>
              <a:rPr lang="en-GB" sz="2400" dirty="0"/>
              <a:t> in the front of the new courtyard </a:t>
            </a:r>
            <a:r>
              <a:rPr lang="en-GB" sz="2400" baseline="30000" dirty="0"/>
              <a:t>6 </a:t>
            </a:r>
            <a:r>
              <a:rPr lang="en-GB" sz="2400" dirty="0"/>
              <a:t>and said [prayed]:</a:t>
            </a:r>
          </a:p>
          <a:p>
            <a:endParaRPr lang="en-GB" sz="2400" dirty="0"/>
          </a:p>
          <a:p>
            <a:r>
              <a:rPr lang="en-GB" sz="2400" dirty="0"/>
              <a:t>… </a:t>
            </a:r>
            <a:r>
              <a:rPr lang="en-GB" sz="2400" baseline="30000" dirty="0"/>
              <a:t>12 </a:t>
            </a:r>
            <a:r>
              <a:rPr lang="en-GB" sz="2400" dirty="0"/>
              <a:t>We have no power to face this vast army that is attacking us. We do not know what to do, but our eyes are on you.’</a:t>
            </a:r>
          </a:p>
          <a:p>
            <a:endParaRPr lang="en-GB" sz="2400" dirty="0"/>
          </a:p>
          <a:p>
            <a:r>
              <a:rPr lang="en-GB" sz="2400" baseline="30000" dirty="0"/>
              <a:t>13 </a:t>
            </a:r>
            <a:r>
              <a:rPr lang="en-GB" sz="2400" dirty="0"/>
              <a:t>All the men of Judah, with their wives and children and little ones, stood there before the </a:t>
            </a:r>
            <a:r>
              <a:rPr lang="en-GB" sz="2400" cap="small" dirty="0">
                <a:effectLst/>
              </a:rPr>
              <a:t>Lord</a:t>
            </a:r>
            <a:r>
              <a:rPr lang="en-GB" sz="2400" dirty="0"/>
              <a:t>.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6337B03-2D7B-4886-8BBC-19EFD7F3D872}"/>
              </a:ext>
            </a:extLst>
          </p:cNvPr>
          <p:cNvSpPr/>
          <p:nvPr/>
        </p:nvSpPr>
        <p:spPr>
          <a:xfrm>
            <a:off x="2243681" y="2948540"/>
            <a:ext cx="1540043" cy="627727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4066456-AC84-475D-8CB7-2760518023D6}"/>
              </a:ext>
            </a:extLst>
          </p:cNvPr>
          <p:cNvSpPr/>
          <p:nvPr/>
        </p:nvSpPr>
        <p:spPr>
          <a:xfrm>
            <a:off x="4114800" y="1465767"/>
            <a:ext cx="2574758" cy="637674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FD08F05-0BEB-4930-8BC9-6BC7318295A9}"/>
              </a:ext>
            </a:extLst>
          </p:cNvPr>
          <p:cNvSpPr/>
          <p:nvPr/>
        </p:nvSpPr>
        <p:spPr>
          <a:xfrm>
            <a:off x="-854242" y="3569209"/>
            <a:ext cx="12681283" cy="1185351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7FC153E-E198-4276-A4AE-34FFE6910D25}"/>
              </a:ext>
            </a:extLst>
          </p:cNvPr>
          <p:cNvSpPr/>
          <p:nvPr/>
        </p:nvSpPr>
        <p:spPr>
          <a:xfrm>
            <a:off x="637674" y="2646946"/>
            <a:ext cx="842210" cy="518161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582106C-6FE6-45A9-848D-D3FFE5B3818C}"/>
              </a:ext>
            </a:extLst>
          </p:cNvPr>
          <p:cNvSpPr/>
          <p:nvPr/>
        </p:nvSpPr>
        <p:spPr>
          <a:xfrm>
            <a:off x="8662736" y="2645504"/>
            <a:ext cx="517359" cy="518161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23F0A22-8BAE-4BD2-9FC5-8866500F44FA}"/>
              </a:ext>
            </a:extLst>
          </p:cNvPr>
          <p:cNvSpPr/>
          <p:nvPr/>
        </p:nvSpPr>
        <p:spPr>
          <a:xfrm>
            <a:off x="9092970" y="2645503"/>
            <a:ext cx="616514" cy="518161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557BF95-65F1-4E3D-BF45-446A4C827CD2}"/>
              </a:ext>
            </a:extLst>
          </p:cNvPr>
          <p:cNvSpPr/>
          <p:nvPr/>
        </p:nvSpPr>
        <p:spPr>
          <a:xfrm>
            <a:off x="9709484" y="404905"/>
            <a:ext cx="2358190" cy="5173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Family United</a:t>
            </a:r>
          </a:p>
        </p:txBody>
      </p:sp>
    </p:spTree>
    <p:extLst>
      <p:ext uri="{BB962C8B-B14F-4D97-AF65-F5344CB8AC3E}">
        <p14:creationId xmlns:p14="http://schemas.microsoft.com/office/powerpoint/2010/main" val="1024945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95A3F5-AB83-42E1-B0F4-0087DC61E3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45"/>
          <a:stretch/>
        </p:blipFill>
        <p:spPr>
          <a:xfrm>
            <a:off x="-2" y="-1"/>
            <a:ext cx="12192001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C538E92-65F0-417B-8EA5-287EE42CB634}"/>
              </a:ext>
            </a:extLst>
          </p:cNvPr>
          <p:cNvSpPr/>
          <p:nvPr/>
        </p:nvSpPr>
        <p:spPr>
          <a:xfrm>
            <a:off x="0" y="-1"/>
            <a:ext cx="3783724" cy="922264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 dirty="0"/>
              <a:t>2 Chronicles 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9EC5AC-DF56-42D9-BCE6-82E50FDE420D}"/>
              </a:ext>
            </a:extLst>
          </p:cNvPr>
          <p:cNvSpPr txBox="1"/>
          <p:nvPr/>
        </p:nvSpPr>
        <p:spPr>
          <a:xfrm>
            <a:off x="85344" y="1560576"/>
            <a:ext cx="11982330" cy="3046988"/>
          </a:xfrm>
          <a:prstGeom prst="rect">
            <a:avLst/>
          </a:prstGeom>
          <a:solidFill>
            <a:schemeClr val="bg1"/>
          </a:solidFill>
          <a:ln w="25400" cap="rnd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aseline="30000" dirty="0"/>
              <a:t>5 </a:t>
            </a:r>
            <a:r>
              <a:rPr lang="en-GB" sz="2400" dirty="0"/>
              <a:t>Then Jehoshaphat stood up in the assembly of Judah and Jerusalem at the temple of the </a:t>
            </a:r>
            <a:r>
              <a:rPr lang="en-GB" sz="2400" cap="small" dirty="0">
                <a:effectLst/>
              </a:rPr>
              <a:t>Lord</a:t>
            </a:r>
            <a:r>
              <a:rPr lang="en-GB" sz="2400" dirty="0"/>
              <a:t> in the front of the new courtyard </a:t>
            </a:r>
            <a:r>
              <a:rPr lang="en-GB" sz="2400" baseline="30000" dirty="0"/>
              <a:t>6 </a:t>
            </a:r>
            <a:r>
              <a:rPr lang="en-GB" sz="2400" dirty="0"/>
              <a:t>and said [prayed]:</a:t>
            </a:r>
          </a:p>
          <a:p>
            <a:endParaRPr lang="en-GB" sz="2400" dirty="0"/>
          </a:p>
          <a:p>
            <a:r>
              <a:rPr lang="en-GB" sz="2400" dirty="0"/>
              <a:t>… </a:t>
            </a:r>
            <a:r>
              <a:rPr lang="en-GB" sz="2400" baseline="30000" dirty="0"/>
              <a:t>12 </a:t>
            </a:r>
            <a:r>
              <a:rPr lang="en-GB" sz="2400" dirty="0"/>
              <a:t>We have no power to face this vast army that is attacking us. We do not know what to do, but our eyes are on you.’</a:t>
            </a:r>
          </a:p>
          <a:p>
            <a:endParaRPr lang="en-GB" sz="2400" dirty="0"/>
          </a:p>
          <a:p>
            <a:r>
              <a:rPr lang="en-GB" sz="2400" baseline="30000" dirty="0"/>
              <a:t>13 </a:t>
            </a:r>
            <a:r>
              <a:rPr lang="en-GB" sz="2400" dirty="0"/>
              <a:t>All the men of Judah, with their wives and children and little ones, stood there before the </a:t>
            </a:r>
            <a:r>
              <a:rPr lang="en-GB" sz="2400" cap="small" dirty="0">
                <a:effectLst/>
              </a:rPr>
              <a:t>Lord</a:t>
            </a:r>
            <a:r>
              <a:rPr lang="en-GB" sz="2400" dirty="0"/>
              <a:t>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0F349CB-19D6-4001-A1F1-058F6FA4D447}"/>
              </a:ext>
            </a:extLst>
          </p:cNvPr>
          <p:cNvSpPr/>
          <p:nvPr/>
        </p:nvSpPr>
        <p:spPr>
          <a:xfrm>
            <a:off x="2225635" y="2933620"/>
            <a:ext cx="3116178" cy="711948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BBF3081-498E-446F-822C-2FBA4B1320E4}"/>
              </a:ext>
            </a:extLst>
          </p:cNvPr>
          <p:cNvSpPr/>
          <p:nvPr/>
        </p:nvSpPr>
        <p:spPr>
          <a:xfrm>
            <a:off x="6804066" y="404905"/>
            <a:ext cx="2859223" cy="5173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Firmly Determined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D21BB0A-859C-4433-9FFD-A8AEB5C76284}"/>
              </a:ext>
            </a:extLst>
          </p:cNvPr>
          <p:cNvSpPr/>
          <p:nvPr/>
        </p:nvSpPr>
        <p:spPr>
          <a:xfrm>
            <a:off x="9709484" y="404905"/>
            <a:ext cx="2358190" cy="5173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Family United</a:t>
            </a:r>
          </a:p>
        </p:txBody>
      </p:sp>
    </p:spTree>
    <p:extLst>
      <p:ext uri="{BB962C8B-B14F-4D97-AF65-F5344CB8AC3E}">
        <p14:creationId xmlns:p14="http://schemas.microsoft.com/office/powerpoint/2010/main" val="3998619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95A3F5-AB83-42E1-B0F4-0087DC61E3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45"/>
          <a:stretch/>
        </p:blipFill>
        <p:spPr>
          <a:xfrm>
            <a:off x="-2" y="-1"/>
            <a:ext cx="12192001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C538E92-65F0-417B-8EA5-287EE42CB634}"/>
              </a:ext>
            </a:extLst>
          </p:cNvPr>
          <p:cNvSpPr/>
          <p:nvPr/>
        </p:nvSpPr>
        <p:spPr>
          <a:xfrm>
            <a:off x="0" y="-1"/>
            <a:ext cx="3783724" cy="922264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 dirty="0"/>
              <a:t>2 Chronicles 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9EC5AC-DF56-42D9-BCE6-82E50FDE420D}"/>
              </a:ext>
            </a:extLst>
          </p:cNvPr>
          <p:cNvSpPr txBox="1"/>
          <p:nvPr/>
        </p:nvSpPr>
        <p:spPr>
          <a:xfrm>
            <a:off x="85344" y="1560576"/>
            <a:ext cx="11982330" cy="3046988"/>
          </a:xfrm>
          <a:prstGeom prst="rect">
            <a:avLst/>
          </a:prstGeom>
          <a:solidFill>
            <a:schemeClr val="bg1"/>
          </a:solidFill>
          <a:ln w="25400" cap="rnd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aseline="30000" dirty="0"/>
              <a:t>5 </a:t>
            </a:r>
            <a:r>
              <a:rPr lang="en-GB" sz="2400" dirty="0"/>
              <a:t>Then Jehoshaphat stood up in the assembly of Judah and Jerusalem at the temple of the </a:t>
            </a:r>
            <a:r>
              <a:rPr lang="en-GB" sz="2400" cap="small" dirty="0">
                <a:effectLst/>
              </a:rPr>
              <a:t>Lord</a:t>
            </a:r>
            <a:r>
              <a:rPr lang="en-GB" sz="2400" dirty="0"/>
              <a:t> in the front of the new courtyard </a:t>
            </a:r>
            <a:r>
              <a:rPr lang="en-GB" sz="2400" baseline="30000" dirty="0"/>
              <a:t>6 </a:t>
            </a:r>
            <a:r>
              <a:rPr lang="en-GB" sz="2400" dirty="0"/>
              <a:t>and said [prayed]:</a:t>
            </a:r>
          </a:p>
          <a:p>
            <a:endParaRPr lang="en-GB" sz="2400" dirty="0"/>
          </a:p>
          <a:p>
            <a:r>
              <a:rPr lang="en-GB" sz="2400" dirty="0"/>
              <a:t>… </a:t>
            </a:r>
            <a:r>
              <a:rPr lang="en-GB" sz="2400" baseline="30000" dirty="0"/>
              <a:t>12 </a:t>
            </a:r>
            <a:r>
              <a:rPr lang="en-GB" sz="2400" dirty="0"/>
              <a:t>We have no power to face this vast army that is attacking us. We do not know what to do, but our eyes are on you.’</a:t>
            </a:r>
          </a:p>
          <a:p>
            <a:endParaRPr lang="en-GB" sz="2400" dirty="0"/>
          </a:p>
          <a:p>
            <a:r>
              <a:rPr lang="en-GB" sz="2400" baseline="30000" dirty="0"/>
              <a:t>13 </a:t>
            </a:r>
            <a:r>
              <a:rPr lang="en-GB" sz="2400" dirty="0"/>
              <a:t>All the men of Judah, with their wives and children and little ones, stood there before the </a:t>
            </a:r>
            <a:r>
              <a:rPr lang="en-GB" sz="2400" cap="small" dirty="0">
                <a:effectLst/>
              </a:rPr>
              <a:t>Lord</a:t>
            </a:r>
            <a:r>
              <a:rPr lang="en-GB" sz="2400" dirty="0"/>
              <a:t>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2103F0E-6972-40A5-8FF2-4FCC78C2491F}"/>
              </a:ext>
            </a:extLst>
          </p:cNvPr>
          <p:cNvSpPr/>
          <p:nvPr/>
        </p:nvSpPr>
        <p:spPr>
          <a:xfrm>
            <a:off x="85343" y="4692315"/>
            <a:ext cx="11982329" cy="20694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This had already started </a:t>
            </a:r>
            <a:r>
              <a:rPr lang="en-GB" u="sng" dirty="0"/>
              <a:t>before</a:t>
            </a:r>
            <a:r>
              <a:rPr lang="en-GB" dirty="0"/>
              <a:t> the crisis:</a:t>
            </a:r>
          </a:p>
          <a:p>
            <a:pPr algn="ctr"/>
            <a:endParaRPr lang="en-GB" dirty="0"/>
          </a:p>
          <a:p>
            <a:pPr algn="ctr"/>
            <a:r>
              <a:rPr lang="en-GB" b="1" i="1" baseline="30000" dirty="0"/>
              <a:t>8 </a:t>
            </a:r>
            <a:r>
              <a:rPr lang="en-GB" b="1" i="1" dirty="0"/>
              <a:t>In Jerusalem also, Jehoshaphat appointed some of the Levites, priests and heads of Israelite families to administer the law of the </a:t>
            </a:r>
            <a:r>
              <a:rPr lang="en-GB" b="1" i="1" cap="small" dirty="0">
                <a:effectLst/>
              </a:rPr>
              <a:t>Lord</a:t>
            </a:r>
            <a:r>
              <a:rPr lang="en-GB" b="1" i="1" dirty="0"/>
              <a:t> and to settle disputes. And they lived in Jerusalem. </a:t>
            </a:r>
            <a:r>
              <a:rPr lang="en-GB" b="1" i="1" baseline="30000" dirty="0"/>
              <a:t>9 </a:t>
            </a:r>
            <a:r>
              <a:rPr lang="en-GB" b="1" i="1" dirty="0"/>
              <a:t>He gave them these orders: ‘You must serve faithfully and wholeheartedly in the fear of the </a:t>
            </a:r>
            <a:r>
              <a:rPr lang="en-GB" b="1" i="1" cap="small" dirty="0">
                <a:effectLst/>
              </a:rPr>
              <a:t>Lord</a:t>
            </a:r>
            <a:r>
              <a:rPr lang="en-GB" b="1" i="1" dirty="0"/>
              <a:t>.’</a:t>
            </a:r>
          </a:p>
          <a:p>
            <a:pPr algn="ctr"/>
            <a:r>
              <a:rPr lang="en-GB" dirty="0"/>
              <a:t>(2 Chronicles 19:8-9)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6A46D61-FE00-4727-9DFD-84D30C08AD95}"/>
              </a:ext>
            </a:extLst>
          </p:cNvPr>
          <p:cNvSpPr/>
          <p:nvPr/>
        </p:nvSpPr>
        <p:spPr>
          <a:xfrm>
            <a:off x="4399679" y="405590"/>
            <a:ext cx="2358190" cy="5173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Fully Prepared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D75BEE-464C-4810-9FCF-93205988B5AE}"/>
              </a:ext>
            </a:extLst>
          </p:cNvPr>
          <p:cNvSpPr/>
          <p:nvPr/>
        </p:nvSpPr>
        <p:spPr>
          <a:xfrm>
            <a:off x="6804064" y="404905"/>
            <a:ext cx="2859223" cy="5173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Firmly Determined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1703126-A038-487B-BA2E-600C26278F99}"/>
              </a:ext>
            </a:extLst>
          </p:cNvPr>
          <p:cNvSpPr/>
          <p:nvPr/>
        </p:nvSpPr>
        <p:spPr>
          <a:xfrm>
            <a:off x="9709482" y="402445"/>
            <a:ext cx="2358190" cy="5173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Family United</a:t>
            </a:r>
          </a:p>
        </p:txBody>
      </p:sp>
    </p:spTree>
    <p:extLst>
      <p:ext uri="{BB962C8B-B14F-4D97-AF65-F5344CB8AC3E}">
        <p14:creationId xmlns:p14="http://schemas.microsoft.com/office/powerpoint/2010/main" val="3076458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95A3F5-AB83-42E1-B0F4-0087DC61E3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45"/>
          <a:stretch/>
        </p:blipFill>
        <p:spPr>
          <a:xfrm>
            <a:off x="-2" y="-1"/>
            <a:ext cx="12192001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C538E92-65F0-417B-8EA5-287EE42CB634}"/>
              </a:ext>
            </a:extLst>
          </p:cNvPr>
          <p:cNvSpPr/>
          <p:nvPr/>
        </p:nvSpPr>
        <p:spPr>
          <a:xfrm>
            <a:off x="0" y="-1"/>
            <a:ext cx="3783724" cy="922264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 dirty="0"/>
              <a:t>2 Chronicles 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9EC5AC-DF56-42D9-BCE6-82E50FDE420D}"/>
              </a:ext>
            </a:extLst>
          </p:cNvPr>
          <p:cNvSpPr txBox="1"/>
          <p:nvPr/>
        </p:nvSpPr>
        <p:spPr>
          <a:xfrm>
            <a:off x="85344" y="1560576"/>
            <a:ext cx="11982330" cy="3046988"/>
          </a:xfrm>
          <a:prstGeom prst="rect">
            <a:avLst/>
          </a:prstGeom>
          <a:solidFill>
            <a:schemeClr val="bg1"/>
          </a:solidFill>
          <a:ln w="25400" cap="rnd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aseline="30000" dirty="0"/>
              <a:t>5 </a:t>
            </a:r>
            <a:r>
              <a:rPr lang="en-GB" sz="2400" dirty="0"/>
              <a:t>Then Jehoshaphat stood up in the assembly of Judah and Jerusalem at the temple of the </a:t>
            </a:r>
            <a:r>
              <a:rPr lang="en-GB" sz="2400" cap="small" dirty="0">
                <a:effectLst/>
              </a:rPr>
              <a:t>Lord</a:t>
            </a:r>
            <a:r>
              <a:rPr lang="en-GB" sz="2400" dirty="0"/>
              <a:t> in the front of the new courtyard </a:t>
            </a:r>
            <a:r>
              <a:rPr lang="en-GB" sz="2400" baseline="30000" dirty="0"/>
              <a:t>6 </a:t>
            </a:r>
            <a:r>
              <a:rPr lang="en-GB" sz="2400" dirty="0"/>
              <a:t>and said [prayed]:</a:t>
            </a:r>
          </a:p>
          <a:p>
            <a:endParaRPr lang="en-GB" sz="2400" dirty="0"/>
          </a:p>
          <a:p>
            <a:r>
              <a:rPr lang="en-GB" sz="2400" dirty="0"/>
              <a:t>… </a:t>
            </a:r>
            <a:r>
              <a:rPr lang="en-GB" sz="2400" baseline="30000" dirty="0"/>
              <a:t>12 </a:t>
            </a:r>
            <a:r>
              <a:rPr lang="en-GB" sz="2400" dirty="0"/>
              <a:t>We have no power to face this vast army that is attacking us. We do not know what to do, but our eyes are on you.’</a:t>
            </a:r>
          </a:p>
          <a:p>
            <a:endParaRPr lang="en-GB" sz="2400" dirty="0"/>
          </a:p>
          <a:p>
            <a:r>
              <a:rPr lang="en-GB" sz="2400" baseline="30000" dirty="0"/>
              <a:t>13 </a:t>
            </a:r>
            <a:r>
              <a:rPr lang="en-GB" sz="2400" dirty="0"/>
              <a:t>All the men of Judah, with their wives and children and little ones, stood there before the </a:t>
            </a:r>
            <a:r>
              <a:rPr lang="en-GB" sz="2400" cap="small" dirty="0">
                <a:effectLst/>
              </a:rPr>
              <a:t>Lord</a:t>
            </a:r>
            <a:r>
              <a:rPr lang="en-GB" sz="2400" dirty="0"/>
              <a:t>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6A46D61-FE00-4727-9DFD-84D30C08AD95}"/>
              </a:ext>
            </a:extLst>
          </p:cNvPr>
          <p:cNvSpPr/>
          <p:nvPr/>
        </p:nvSpPr>
        <p:spPr>
          <a:xfrm>
            <a:off x="4399679" y="405590"/>
            <a:ext cx="2358190" cy="5173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Fully Prepared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D75BEE-464C-4810-9FCF-93205988B5AE}"/>
              </a:ext>
            </a:extLst>
          </p:cNvPr>
          <p:cNvSpPr/>
          <p:nvPr/>
        </p:nvSpPr>
        <p:spPr>
          <a:xfrm>
            <a:off x="6804064" y="404905"/>
            <a:ext cx="2859223" cy="5173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Firmly Determined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1703126-A038-487B-BA2E-600C26278F99}"/>
              </a:ext>
            </a:extLst>
          </p:cNvPr>
          <p:cNvSpPr/>
          <p:nvPr/>
        </p:nvSpPr>
        <p:spPr>
          <a:xfrm>
            <a:off x="9709482" y="402445"/>
            <a:ext cx="2358190" cy="5173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Family United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12978B-0B53-4719-99DB-ACC384F30607}"/>
              </a:ext>
            </a:extLst>
          </p:cNvPr>
          <p:cNvSpPr/>
          <p:nvPr/>
        </p:nvSpPr>
        <p:spPr>
          <a:xfrm>
            <a:off x="2948698" y="5244811"/>
            <a:ext cx="6255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To be continued…</a:t>
            </a:r>
          </a:p>
        </p:txBody>
      </p:sp>
    </p:spTree>
    <p:extLst>
      <p:ext uri="{BB962C8B-B14F-4D97-AF65-F5344CB8AC3E}">
        <p14:creationId xmlns:p14="http://schemas.microsoft.com/office/powerpoint/2010/main" val="1297470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95A3F5-AB83-42E1-B0F4-0087DC61E3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45"/>
          <a:stretch/>
        </p:blipFill>
        <p:spPr>
          <a:xfrm>
            <a:off x="-2" y="-1"/>
            <a:ext cx="12192001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C538E92-65F0-417B-8EA5-287EE42CB634}"/>
              </a:ext>
            </a:extLst>
          </p:cNvPr>
          <p:cNvSpPr/>
          <p:nvPr/>
        </p:nvSpPr>
        <p:spPr>
          <a:xfrm>
            <a:off x="0" y="-1"/>
            <a:ext cx="3783724" cy="922264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 dirty="0"/>
              <a:t>2 Chronicles 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9EC5AC-DF56-42D9-BCE6-82E50FDE420D}"/>
              </a:ext>
            </a:extLst>
          </p:cNvPr>
          <p:cNvSpPr txBox="1"/>
          <p:nvPr/>
        </p:nvSpPr>
        <p:spPr>
          <a:xfrm>
            <a:off x="85342" y="1560576"/>
            <a:ext cx="11982330" cy="5078313"/>
          </a:xfrm>
          <a:prstGeom prst="rect">
            <a:avLst/>
          </a:prstGeom>
          <a:solidFill>
            <a:schemeClr val="bg1"/>
          </a:solidFill>
          <a:ln w="25400" cap="rnd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Plot summary:						Key actions:			</a:t>
            </a:r>
          </a:p>
          <a:p>
            <a:endParaRPr lang="en-GB" sz="1600" dirty="0"/>
          </a:p>
          <a:p>
            <a:r>
              <a:rPr lang="en-GB" sz="2400" spc="100" dirty="0">
                <a:solidFill>
                  <a:schemeClr val="accent1">
                    <a:lumMod val="50000"/>
                  </a:schemeClr>
                </a:solidFill>
              </a:rPr>
              <a:t>God’s people turn back to him			Repentance</a:t>
            </a:r>
          </a:p>
          <a:p>
            <a:endParaRPr lang="en-GB" spc="1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2400" spc="100" dirty="0"/>
              <a:t>The enemy attacks</a:t>
            </a:r>
          </a:p>
          <a:p>
            <a:endParaRPr lang="en-GB" spc="100" dirty="0"/>
          </a:p>
          <a:p>
            <a:r>
              <a:rPr lang="en-GB" sz="2400" spc="100" dirty="0">
                <a:solidFill>
                  <a:schemeClr val="accent1">
                    <a:lumMod val="50000"/>
                  </a:schemeClr>
                </a:solidFill>
              </a:rPr>
              <a:t>God’s people seek him					Prayer</a:t>
            </a:r>
          </a:p>
          <a:p>
            <a:endParaRPr lang="en-GB" spc="1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2400" spc="100" dirty="0"/>
              <a:t>God speaks</a:t>
            </a:r>
          </a:p>
          <a:p>
            <a:endParaRPr lang="en-GB" spc="100" dirty="0"/>
          </a:p>
          <a:p>
            <a:r>
              <a:rPr lang="en-GB" sz="2400" spc="100" dirty="0">
                <a:solidFill>
                  <a:schemeClr val="accent1">
                    <a:lumMod val="50000"/>
                  </a:schemeClr>
                </a:solidFill>
              </a:rPr>
              <a:t>God’s people obey					Obedience</a:t>
            </a:r>
          </a:p>
          <a:p>
            <a:endParaRPr lang="en-GB" spc="1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2400" spc="100" dirty="0"/>
              <a:t>God delivers them</a:t>
            </a:r>
          </a:p>
          <a:p>
            <a:endParaRPr lang="en-GB" spc="100" dirty="0"/>
          </a:p>
          <a:p>
            <a:r>
              <a:rPr lang="en-GB" sz="2400" spc="100" dirty="0">
                <a:solidFill>
                  <a:schemeClr val="accent1">
                    <a:lumMod val="50000"/>
                  </a:schemeClr>
                </a:solidFill>
              </a:rPr>
              <a:t>God’s people worship him				Worship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6A46D61-FE00-4727-9DFD-84D30C08AD95}"/>
              </a:ext>
            </a:extLst>
          </p:cNvPr>
          <p:cNvSpPr/>
          <p:nvPr/>
        </p:nvSpPr>
        <p:spPr>
          <a:xfrm>
            <a:off x="4399679" y="405590"/>
            <a:ext cx="2358190" cy="5173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Fully Prepared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D75BEE-464C-4810-9FCF-93205988B5AE}"/>
              </a:ext>
            </a:extLst>
          </p:cNvPr>
          <p:cNvSpPr/>
          <p:nvPr/>
        </p:nvSpPr>
        <p:spPr>
          <a:xfrm>
            <a:off x="6804064" y="404905"/>
            <a:ext cx="2859223" cy="5173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Firmly Determined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1703126-A038-487B-BA2E-600C26278F99}"/>
              </a:ext>
            </a:extLst>
          </p:cNvPr>
          <p:cNvSpPr/>
          <p:nvPr/>
        </p:nvSpPr>
        <p:spPr>
          <a:xfrm>
            <a:off x="9709482" y="402445"/>
            <a:ext cx="2358190" cy="5173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Family United</a:t>
            </a:r>
          </a:p>
        </p:txBody>
      </p:sp>
    </p:spTree>
    <p:extLst>
      <p:ext uri="{BB962C8B-B14F-4D97-AF65-F5344CB8AC3E}">
        <p14:creationId xmlns:p14="http://schemas.microsoft.com/office/powerpoint/2010/main" val="1477199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95A3F5-AB83-42E1-B0F4-0087DC61E3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45"/>
          <a:stretch/>
        </p:blipFill>
        <p:spPr>
          <a:xfrm>
            <a:off x="-2" y="-1"/>
            <a:ext cx="12192001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C538E92-65F0-417B-8EA5-287EE42CB634}"/>
              </a:ext>
            </a:extLst>
          </p:cNvPr>
          <p:cNvSpPr/>
          <p:nvPr/>
        </p:nvSpPr>
        <p:spPr>
          <a:xfrm>
            <a:off x="0" y="-2"/>
            <a:ext cx="3783724" cy="1341467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 dirty="0"/>
              <a:t>Prayer focus February 2020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9EC5AC-DF56-42D9-BCE6-82E50FDE420D}"/>
              </a:ext>
            </a:extLst>
          </p:cNvPr>
          <p:cNvSpPr txBox="1"/>
          <p:nvPr/>
        </p:nvSpPr>
        <p:spPr>
          <a:xfrm>
            <a:off x="85342" y="1560576"/>
            <a:ext cx="11982330" cy="5078313"/>
          </a:xfrm>
          <a:prstGeom prst="rect">
            <a:avLst/>
          </a:prstGeom>
          <a:solidFill>
            <a:schemeClr val="bg1"/>
          </a:solidFill>
          <a:ln w="25400" cap="rnd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en-GB" sz="2400" b="1" u="sng" dirty="0"/>
              <a:t> </a:t>
            </a:r>
          </a:p>
          <a:p>
            <a:endParaRPr lang="en-GB" sz="1600" dirty="0"/>
          </a:p>
          <a:p>
            <a:r>
              <a:rPr lang="en-GB" sz="2400" spc="100" dirty="0">
                <a:solidFill>
                  <a:schemeClr val="accent1">
                    <a:lumMod val="50000"/>
                  </a:schemeClr>
                </a:solidFill>
              </a:rPr>
              <a:t>								Repentance</a:t>
            </a:r>
          </a:p>
          <a:p>
            <a:endParaRPr lang="en-GB" spc="1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2400" spc="100" dirty="0"/>
              <a:t> </a:t>
            </a:r>
          </a:p>
          <a:p>
            <a:endParaRPr lang="en-GB" spc="100" dirty="0"/>
          </a:p>
          <a:p>
            <a:pPr lvl="8"/>
            <a:r>
              <a:rPr lang="en-GB" sz="2400" spc="100" dirty="0">
                <a:solidFill>
                  <a:schemeClr val="accent1">
                    <a:lumMod val="50000"/>
                  </a:schemeClr>
                </a:solidFill>
              </a:rPr>
              <a:t>				Prayer</a:t>
            </a:r>
          </a:p>
          <a:p>
            <a:endParaRPr lang="en-GB" spc="1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2400" spc="100" dirty="0"/>
              <a:t> </a:t>
            </a:r>
          </a:p>
          <a:p>
            <a:endParaRPr lang="en-GB" spc="100" dirty="0"/>
          </a:p>
          <a:p>
            <a:r>
              <a:rPr lang="en-GB" sz="2400" spc="100" dirty="0">
                <a:solidFill>
                  <a:schemeClr val="accent1">
                    <a:lumMod val="50000"/>
                  </a:schemeClr>
                </a:solidFill>
              </a:rPr>
              <a:t>								Obedience</a:t>
            </a:r>
          </a:p>
          <a:p>
            <a:endParaRPr lang="en-GB" spc="1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2400" spc="100" dirty="0"/>
              <a:t> </a:t>
            </a:r>
          </a:p>
          <a:p>
            <a:endParaRPr lang="en-GB" spc="100" dirty="0"/>
          </a:p>
          <a:p>
            <a:r>
              <a:rPr lang="en-GB" sz="2400" spc="100" dirty="0">
                <a:solidFill>
                  <a:schemeClr val="accent1">
                    <a:lumMod val="50000"/>
                  </a:schemeClr>
                </a:solidFill>
              </a:rPr>
              <a:t>								Worship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6A46D61-FE00-4727-9DFD-84D30C08AD95}"/>
              </a:ext>
            </a:extLst>
          </p:cNvPr>
          <p:cNvSpPr/>
          <p:nvPr/>
        </p:nvSpPr>
        <p:spPr>
          <a:xfrm>
            <a:off x="4399679" y="405590"/>
            <a:ext cx="2358190" cy="5173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Fully Prepared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D75BEE-464C-4810-9FCF-93205988B5AE}"/>
              </a:ext>
            </a:extLst>
          </p:cNvPr>
          <p:cNvSpPr/>
          <p:nvPr/>
        </p:nvSpPr>
        <p:spPr>
          <a:xfrm>
            <a:off x="6804064" y="404905"/>
            <a:ext cx="2859223" cy="5173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Firmly Determined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1703126-A038-487B-BA2E-600C26278F99}"/>
              </a:ext>
            </a:extLst>
          </p:cNvPr>
          <p:cNvSpPr/>
          <p:nvPr/>
        </p:nvSpPr>
        <p:spPr>
          <a:xfrm>
            <a:off x="9709482" y="402445"/>
            <a:ext cx="2358190" cy="5173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Family United</a:t>
            </a:r>
          </a:p>
        </p:txBody>
      </p:sp>
      <p:sp>
        <p:nvSpPr>
          <p:cNvPr id="3" name="Heart 2">
            <a:extLst>
              <a:ext uri="{FF2B5EF4-FFF2-40B4-BE49-F238E27FC236}">
                <a16:creationId xmlns:a16="http://schemas.microsoft.com/office/drawing/2014/main" id="{827487D0-01E8-4745-A920-6E12B4D660A7}"/>
              </a:ext>
            </a:extLst>
          </p:cNvPr>
          <p:cNvSpPr/>
          <p:nvPr/>
        </p:nvSpPr>
        <p:spPr>
          <a:xfrm>
            <a:off x="474133" y="2172899"/>
            <a:ext cx="5407378" cy="4126899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/>
          </a:p>
          <a:p>
            <a:pPr algn="ctr"/>
            <a:endParaRPr lang="en-GB" sz="2400" b="1" i="1" dirty="0"/>
          </a:p>
          <a:p>
            <a:pPr algn="ctr"/>
            <a:r>
              <a:rPr lang="en-GB" sz="2000" i="1" baseline="30000" dirty="0"/>
              <a:t>23 </a:t>
            </a:r>
            <a:r>
              <a:rPr lang="en-GB" sz="2000" i="1" dirty="0"/>
              <a:t>Search me, God, and know my heart;</a:t>
            </a:r>
            <a:br>
              <a:rPr lang="en-GB" sz="2000" i="1" dirty="0"/>
            </a:br>
            <a:r>
              <a:rPr lang="en-GB" sz="2000" i="1" dirty="0"/>
              <a:t>    test me and know my anxious thoughts.</a:t>
            </a:r>
            <a:br>
              <a:rPr lang="en-GB" sz="2000" i="1" dirty="0"/>
            </a:br>
            <a:r>
              <a:rPr lang="en-GB" sz="2000" i="1" baseline="30000" dirty="0"/>
              <a:t>24 </a:t>
            </a:r>
            <a:r>
              <a:rPr lang="en-GB" sz="2000" i="1" dirty="0"/>
              <a:t>See if there is any offensive way in me,</a:t>
            </a:r>
            <a:br>
              <a:rPr lang="en-GB" sz="2000" i="1" dirty="0"/>
            </a:br>
            <a:r>
              <a:rPr lang="en-GB" sz="2000" i="1" dirty="0"/>
              <a:t>    and lead me in the way everlasting.</a:t>
            </a:r>
            <a:endParaRPr lang="en-GB" sz="2000" b="1" i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4A3AF6-0E35-4636-9C52-EC7748C261AB}"/>
              </a:ext>
            </a:extLst>
          </p:cNvPr>
          <p:cNvSpPr/>
          <p:nvPr/>
        </p:nvSpPr>
        <p:spPr>
          <a:xfrm>
            <a:off x="1172273" y="2483525"/>
            <a:ext cx="40110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Prepare my heart</a:t>
            </a:r>
          </a:p>
        </p:txBody>
      </p:sp>
    </p:spTree>
    <p:extLst>
      <p:ext uri="{BB962C8B-B14F-4D97-AF65-F5344CB8AC3E}">
        <p14:creationId xmlns:p14="http://schemas.microsoft.com/office/powerpoint/2010/main" val="36910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95A3F5-AB83-42E1-B0F4-0087DC61E3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45"/>
          <a:stretch/>
        </p:blipFill>
        <p:spPr>
          <a:xfrm>
            <a:off x="-4" y="0"/>
            <a:ext cx="12192001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C538E92-65F0-417B-8EA5-287EE42CB634}"/>
              </a:ext>
            </a:extLst>
          </p:cNvPr>
          <p:cNvSpPr/>
          <p:nvPr/>
        </p:nvSpPr>
        <p:spPr>
          <a:xfrm>
            <a:off x="-1" y="-1"/>
            <a:ext cx="12191999" cy="922264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Jehoshaphat – 2 Chronicles 19 &amp; 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9EC5AC-DF56-42D9-BCE6-82E50FDE420D}"/>
              </a:ext>
            </a:extLst>
          </p:cNvPr>
          <p:cNvSpPr txBox="1"/>
          <p:nvPr/>
        </p:nvSpPr>
        <p:spPr>
          <a:xfrm>
            <a:off x="2676691" y="1801208"/>
            <a:ext cx="6838613" cy="4154984"/>
          </a:xfrm>
          <a:prstGeom prst="rect">
            <a:avLst/>
          </a:prstGeom>
          <a:solidFill>
            <a:schemeClr val="bg1"/>
          </a:solidFill>
          <a:ln w="25400" cap="rnd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GB" sz="2400" dirty="0"/>
          </a:p>
          <a:p>
            <a:pPr algn="ctr"/>
            <a:r>
              <a:rPr lang="en-GB" sz="2400" b="1" dirty="0"/>
              <a:t>PART 1:</a:t>
            </a:r>
          </a:p>
          <a:p>
            <a:pPr algn="ctr"/>
            <a:endParaRPr lang="en-GB" sz="2400" b="1" dirty="0"/>
          </a:p>
          <a:p>
            <a:pPr lvl="5"/>
            <a:r>
              <a:rPr lang="en-GB" sz="2400" dirty="0"/>
              <a:t>Fully Prepared</a:t>
            </a:r>
          </a:p>
          <a:p>
            <a:pPr lvl="5"/>
            <a:r>
              <a:rPr lang="en-GB" sz="2400" dirty="0"/>
              <a:t>Firmly Determined</a:t>
            </a:r>
          </a:p>
          <a:p>
            <a:pPr lvl="5"/>
            <a:r>
              <a:rPr lang="en-GB" sz="2400" dirty="0"/>
              <a:t>Family United</a:t>
            </a:r>
          </a:p>
          <a:p>
            <a:pPr lvl="5"/>
            <a:endParaRPr lang="en-GB" sz="2400" dirty="0"/>
          </a:p>
          <a:p>
            <a:pPr algn="ctr"/>
            <a:r>
              <a:rPr lang="en-GB" sz="2400" b="1" dirty="0">
                <a:solidFill>
                  <a:schemeClr val="bg1">
                    <a:lumMod val="50000"/>
                  </a:schemeClr>
                </a:solidFill>
              </a:rPr>
              <a:t>PART 2:</a:t>
            </a:r>
          </a:p>
          <a:p>
            <a:pPr algn="ctr"/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Preparation Pays!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26904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E954E0D-035F-42C3-BDD5-E2AEA74D72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84" r="17674" b="5891"/>
          <a:stretch/>
        </p:blipFill>
        <p:spPr>
          <a:xfrm>
            <a:off x="7028" y="1"/>
            <a:ext cx="12192000" cy="6857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FC167A-5ABA-4BA8-94A3-3490966FC413}"/>
              </a:ext>
            </a:extLst>
          </p:cNvPr>
          <p:cNvSpPr txBox="1"/>
          <p:nvPr/>
        </p:nvSpPr>
        <p:spPr>
          <a:xfrm>
            <a:off x="5659019" y="922263"/>
            <a:ext cx="1524776" cy="369332"/>
          </a:xfrm>
          <a:prstGeom prst="rect">
            <a:avLst/>
          </a:prstGeom>
          <a:solidFill>
            <a:schemeClr val="bg1"/>
          </a:solidFill>
          <a:ln w="15875" cap="rnd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/>
              <a:t>JERUSALEM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8EA69E1-BF59-459E-85B4-242A5D49AFE1}"/>
              </a:ext>
            </a:extLst>
          </p:cNvPr>
          <p:cNvSpPr/>
          <p:nvPr/>
        </p:nvSpPr>
        <p:spPr>
          <a:xfrm>
            <a:off x="0" y="-1"/>
            <a:ext cx="3783724" cy="922264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 dirty="0"/>
              <a:t>2 Chronicles 19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1278A21-5C58-4D39-AF65-147C3E49B1E1}"/>
              </a:ext>
            </a:extLst>
          </p:cNvPr>
          <p:cNvSpPr txBox="1"/>
          <p:nvPr/>
        </p:nvSpPr>
        <p:spPr>
          <a:xfrm>
            <a:off x="85344" y="1560576"/>
            <a:ext cx="6838613" cy="1938992"/>
          </a:xfrm>
          <a:prstGeom prst="rect">
            <a:avLst/>
          </a:prstGeom>
          <a:solidFill>
            <a:schemeClr val="bg1"/>
          </a:solidFill>
          <a:ln w="25400" cap="rnd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aseline="30000" dirty="0"/>
              <a:t>4 </a:t>
            </a:r>
            <a:r>
              <a:rPr lang="en-GB" sz="2400" dirty="0"/>
              <a:t>Jehoshaphat lived in Jerusalem, and he went out again among the people from Beersheba to the hill country of Ephraim and turned them back to the </a:t>
            </a:r>
            <a:r>
              <a:rPr lang="en-GB" sz="2400" cap="small" dirty="0">
                <a:effectLst/>
              </a:rPr>
              <a:t>Lord</a:t>
            </a:r>
            <a:r>
              <a:rPr lang="en-GB" sz="2400" dirty="0"/>
              <a:t>, the God of their ancestors. </a:t>
            </a:r>
            <a:r>
              <a:rPr lang="en-GB" sz="2400" baseline="30000" dirty="0"/>
              <a:t>5 </a:t>
            </a:r>
            <a:r>
              <a:rPr lang="en-GB" sz="2400" dirty="0"/>
              <a:t>He appointed judges in the land…</a:t>
            </a:r>
          </a:p>
        </p:txBody>
      </p:sp>
    </p:spTree>
    <p:extLst>
      <p:ext uri="{BB962C8B-B14F-4D97-AF65-F5344CB8AC3E}">
        <p14:creationId xmlns:p14="http://schemas.microsoft.com/office/powerpoint/2010/main" val="2403658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6B8700D2-DBE4-47DD-9986-27F63A21AD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784" r="17674" b="5891"/>
          <a:stretch/>
        </p:blipFill>
        <p:spPr>
          <a:xfrm>
            <a:off x="7028" y="1"/>
            <a:ext cx="12192000" cy="685799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3E4A9E8E-9604-4431-8FDA-A494EF83DD56}"/>
              </a:ext>
            </a:extLst>
          </p:cNvPr>
          <p:cNvSpPr txBox="1"/>
          <p:nvPr/>
        </p:nvSpPr>
        <p:spPr>
          <a:xfrm>
            <a:off x="5659019" y="922263"/>
            <a:ext cx="1524776" cy="369332"/>
          </a:xfrm>
          <a:prstGeom prst="rect">
            <a:avLst/>
          </a:prstGeom>
          <a:solidFill>
            <a:schemeClr val="bg1"/>
          </a:solidFill>
          <a:ln w="15875" cap="rnd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/>
              <a:t>JERUSALEM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8EA69E1-BF59-459E-85B4-242A5D49AFE1}"/>
              </a:ext>
            </a:extLst>
          </p:cNvPr>
          <p:cNvSpPr/>
          <p:nvPr/>
        </p:nvSpPr>
        <p:spPr>
          <a:xfrm>
            <a:off x="0" y="-1"/>
            <a:ext cx="3783724" cy="922264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 dirty="0"/>
              <a:t>2 Chronicles 19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1278A21-5C58-4D39-AF65-147C3E49B1E1}"/>
              </a:ext>
            </a:extLst>
          </p:cNvPr>
          <p:cNvSpPr txBox="1"/>
          <p:nvPr/>
        </p:nvSpPr>
        <p:spPr>
          <a:xfrm>
            <a:off x="85344" y="1560576"/>
            <a:ext cx="6838613" cy="1938992"/>
          </a:xfrm>
          <a:prstGeom prst="rect">
            <a:avLst/>
          </a:prstGeom>
          <a:solidFill>
            <a:schemeClr val="bg1"/>
          </a:solidFill>
          <a:ln w="25400" cap="rnd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aseline="30000" dirty="0"/>
              <a:t>4 </a:t>
            </a:r>
            <a:r>
              <a:rPr lang="en-GB" sz="2400" dirty="0"/>
              <a:t>Jehoshaphat lived in Jerusalem, and he went out again among the people from Beersheba to the hill country of Ephraim and turned them back to the </a:t>
            </a:r>
            <a:r>
              <a:rPr lang="en-GB" sz="2400" cap="small" dirty="0">
                <a:effectLst/>
              </a:rPr>
              <a:t>Lord</a:t>
            </a:r>
            <a:r>
              <a:rPr lang="en-GB" sz="2400" dirty="0"/>
              <a:t>, the God of their ancestors. </a:t>
            </a:r>
            <a:r>
              <a:rPr lang="en-GB" sz="2400" baseline="30000" dirty="0"/>
              <a:t>5 </a:t>
            </a:r>
            <a:r>
              <a:rPr lang="en-GB" sz="2400" dirty="0"/>
              <a:t>He appointed judges in the land…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10F4E02-1557-46CA-A496-1C3927619C14}"/>
              </a:ext>
            </a:extLst>
          </p:cNvPr>
          <p:cNvSpPr txBox="1"/>
          <p:nvPr/>
        </p:nvSpPr>
        <p:spPr>
          <a:xfrm>
            <a:off x="4913376" y="3839955"/>
            <a:ext cx="6838613" cy="2677656"/>
          </a:xfrm>
          <a:prstGeom prst="rect">
            <a:avLst/>
          </a:prstGeom>
          <a:solidFill>
            <a:schemeClr val="bg1"/>
          </a:solidFill>
          <a:ln w="25400" cap="rnd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aseline="30000" dirty="0"/>
              <a:t>8 </a:t>
            </a:r>
            <a:r>
              <a:rPr lang="en-GB" sz="2400" dirty="0"/>
              <a:t>In Jerusalem also, Jehoshaphat appointed some of the Levites, priests and heads of Israelite families to administer the law of the </a:t>
            </a:r>
            <a:r>
              <a:rPr lang="en-GB" sz="2400" cap="small" dirty="0">
                <a:effectLst/>
              </a:rPr>
              <a:t>Lord</a:t>
            </a:r>
            <a:r>
              <a:rPr lang="en-GB" sz="2400" dirty="0"/>
              <a:t> and to settle disputes. And they lived in Jerusalem. </a:t>
            </a:r>
            <a:r>
              <a:rPr lang="en-GB" sz="2400" baseline="30000" dirty="0"/>
              <a:t>9 </a:t>
            </a:r>
            <a:r>
              <a:rPr lang="en-GB" sz="2400" dirty="0"/>
              <a:t>He gave them these orders: ‘You must serve faithfully and wholeheartedly in the fear of the </a:t>
            </a:r>
            <a:r>
              <a:rPr lang="en-GB" sz="2400" cap="small" dirty="0">
                <a:effectLst/>
              </a:rPr>
              <a:t>Lord</a:t>
            </a:r>
            <a:r>
              <a:rPr lang="en-GB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5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7FFDDEB-B589-455F-9ADD-67724C1F85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84" r="17674" b="5891"/>
          <a:stretch/>
        </p:blipFill>
        <p:spPr>
          <a:xfrm>
            <a:off x="7028" y="1"/>
            <a:ext cx="12192000" cy="685799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C538E92-65F0-417B-8EA5-287EE42CB634}"/>
              </a:ext>
            </a:extLst>
          </p:cNvPr>
          <p:cNvSpPr/>
          <p:nvPr/>
        </p:nvSpPr>
        <p:spPr>
          <a:xfrm>
            <a:off x="0" y="-1"/>
            <a:ext cx="3783724" cy="922264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 dirty="0"/>
              <a:t>2 Chronicles 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B3CE25-C754-4B20-9A9F-EF8FBD3D49E7}"/>
              </a:ext>
            </a:extLst>
          </p:cNvPr>
          <p:cNvSpPr txBox="1"/>
          <p:nvPr/>
        </p:nvSpPr>
        <p:spPr>
          <a:xfrm>
            <a:off x="85344" y="1560576"/>
            <a:ext cx="6838613" cy="1200329"/>
          </a:xfrm>
          <a:prstGeom prst="rect">
            <a:avLst/>
          </a:prstGeom>
          <a:solidFill>
            <a:schemeClr val="bg1"/>
          </a:solidFill>
          <a:ln w="25400" cap="rnd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aseline="30000" dirty="0"/>
              <a:t>1</a:t>
            </a:r>
            <a:r>
              <a:rPr lang="en-GB" sz="2400" dirty="0"/>
              <a:t> After this, the Moabites and Ammonites with some of the </a:t>
            </a:r>
            <a:r>
              <a:rPr lang="en-GB" sz="2400" dirty="0" err="1"/>
              <a:t>Meunites</a:t>
            </a:r>
            <a:r>
              <a:rPr lang="en-GB" sz="2400" dirty="0"/>
              <a:t> came to wage war against Jehoshaphat.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CAB014-ED68-4F03-AD22-E30455B5A261}"/>
              </a:ext>
            </a:extLst>
          </p:cNvPr>
          <p:cNvSpPr txBox="1"/>
          <p:nvPr/>
        </p:nvSpPr>
        <p:spPr>
          <a:xfrm>
            <a:off x="5659019" y="922263"/>
            <a:ext cx="1524776" cy="369332"/>
          </a:xfrm>
          <a:prstGeom prst="rect">
            <a:avLst/>
          </a:prstGeom>
          <a:solidFill>
            <a:schemeClr val="bg1"/>
          </a:solidFill>
          <a:ln w="15875" cap="rnd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/>
              <a:t>JERUSALEM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FFE690-D465-41C1-A9FC-604AC1F5AF9A}"/>
              </a:ext>
            </a:extLst>
          </p:cNvPr>
          <p:cNvSpPr txBox="1"/>
          <p:nvPr/>
        </p:nvSpPr>
        <p:spPr>
          <a:xfrm>
            <a:off x="10783580" y="5827924"/>
            <a:ext cx="890628" cy="369332"/>
          </a:xfrm>
          <a:prstGeom prst="rect">
            <a:avLst/>
          </a:prstGeom>
          <a:solidFill>
            <a:schemeClr val="bg1"/>
          </a:solidFill>
          <a:ln w="15875" cap="rnd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/>
              <a:t>MOAB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922D7D-4832-4591-9D75-18A3D9AE1500}"/>
              </a:ext>
            </a:extLst>
          </p:cNvPr>
          <p:cNvSpPr txBox="1"/>
          <p:nvPr/>
        </p:nvSpPr>
        <p:spPr>
          <a:xfrm>
            <a:off x="11093621" y="971573"/>
            <a:ext cx="1098378" cy="369332"/>
          </a:xfrm>
          <a:prstGeom prst="rect">
            <a:avLst/>
          </a:prstGeom>
          <a:solidFill>
            <a:schemeClr val="bg1"/>
          </a:solidFill>
          <a:ln w="15875" cap="rnd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/>
              <a:t>AMMON</a:t>
            </a:r>
          </a:p>
        </p:txBody>
      </p:sp>
    </p:spTree>
    <p:extLst>
      <p:ext uri="{BB962C8B-B14F-4D97-AF65-F5344CB8AC3E}">
        <p14:creationId xmlns:p14="http://schemas.microsoft.com/office/powerpoint/2010/main" val="1830155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95A3F5-AB83-42E1-B0F4-0087DC61E3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45"/>
          <a:stretch/>
        </p:blipFill>
        <p:spPr>
          <a:xfrm>
            <a:off x="-2" y="-1"/>
            <a:ext cx="1219200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F614CB-BE61-4600-83ED-0F1A5EBF9B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784" r="17674" b="5891"/>
          <a:stretch/>
        </p:blipFill>
        <p:spPr>
          <a:xfrm>
            <a:off x="7028" y="1"/>
            <a:ext cx="12192000" cy="6857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538D04-1172-4654-B681-E5A93F3D9296}"/>
              </a:ext>
            </a:extLst>
          </p:cNvPr>
          <p:cNvSpPr txBox="1"/>
          <p:nvPr/>
        </p:nvSpPr>
        <p:spPr>
          <a:xfrm>
            <a:off x="10783580" y="5827924"/>
            <a:ext cx="890628" cy="369332"/>
          </a:xfrm>
          <a:prstGeom prst="rect">
            <a:avLst/>
          </a:prstGeom>
          <a:solidFill>
            <a:schemeClr val="bg1"/>
          </a:solidFill>
          <a:ln w="15875" cap="rnd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/>
              <a:t>MOAB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A64F36-206C-447D-89EE-D1666C98BE9A}"/>
              </a:ext>
            </a:extLst>
          </p:cNvPr>
          <p:cNvSpPr txBox="1"/>
          <p:nvPr/>
        </p:nvSpPr>
        <p:spPr>
          <a:xfrm>
            <a:off x="5659019" y="922263"/>
            <a:ext cx="1524776" cy="369332"/>
          </a:xfrm>
          <a:prstGeom prst="rect">
            <a:avLst/>
          </a:prstGeom>
          <a:solidFill>
            <a:schemeClr val="bg1"/>
          </a:solidFill>
          <a:ln w="15875" cap="rnd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/>
              <a:t>JERUSALEM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867A6B-0D45-4A16-B114-CA9AA717BA65}"/>
              </a:ext>
            </a:extLst>
          </p:cNvPr>
          <p:cNvSpPr txBox="1"/>
          <p:nvPr/>
        </p:nvSpPr>
        <p:spPr>
          <a:xfrm>
            <a:off x="11093621" y="971573"/>
            <a:ext cx="1098378" cy="369332"/>
          </a:xfrm>
          <a:prstGeom prst="rect">
            <a:avLst/>
          </a:prstGeom>
          <a:solidFill>
            <a:schemeClr val="bg1"/>
          </a:solidFill>
          <a:ln w="15875" cap="rnd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/>
              <a:t>AMMON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C538E92-65F0-417B-8EA5-287EE42CB634}"/>
              </a:ext>
            </a:extLst>
          </p:cNvPr>
          <p:cNvSpPr/>
          <p:nvPr/>
        </p:nvSpPr>
        <p:spPr>
          <a:xfrm>
            <a:off x="0" y="-1"/>
            <a:ext cx="3783724" cy="922264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 dirty="0"/>
              <a:t>2 Chronicles 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9EC5AC-DF56-42D9-BCE6-82E50FDE420D}"/>
              </a:ext>
            </a:extLst>
          </p:cNvPr>
          <p:cNvSpPr txBox="1"/>
          <p:nvPr/>
        </p:nvSpPr>
        <p:spPr>
          <a:xfrm>
            <a:off x="85344" y="1560576"/>
            <a:ext cx="6838613" cy="1200329"/>
          </a:xfrm>
          <a:prstGeom prst="rect">
            <a:avLst/>
          </a:prstGeom>
          <a:solidFill>
            <a:schemeClr val="bg1"/>
          </a:solidFill>
          <a:ln w="25400" cap="rnd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aseline="30000" dirty="0"/>
              <a:t>1</a:t>
            </a:r>
            <a:r>
              <a:rPr lang="en-GB" sz="2400" dirty="0"/>
              <a:t> After this, the Moabites and Ammonites with some of the </a:t>
            </a:r>
            <a:r>
              <a:rPr lang="en-GB" sz="2400" dirty="0" err="1"/>
              <a:t>Meunites</a:t>
            </a:r>
            <a:r>
              <a:rPr lang="en-GB" sz="2400" dirty="0"/>
              <a:t> came to wage war against Jehoshaphat.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D1E5DF-4C37-4B74-BAD7-4A0D83C7277E}"/>
              </a:ext>
            </a:extLst>
          </p:cNvPr>
          <p:cNvSpPr/>
          <p:nvPr/>
        </p:nvSpPr>
        <p:spPr>
          <a:xfrm>
            <a:off x="7028" y="1455821"/>
            <a:ext cx="1850833" cy="637674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254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95A3F5-AB83-42E1-B0F4-0087DC61E3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45"/>
          <a:stretch/>
        </p:blipFill>
        <p:spPr>
          <a:xfrm>
            <a:off x="-2" y="-1"/>
            <a:ext cx="1219200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F614CB-BE61-4600-83ED-0F1A5EBF9B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784" r="17674" b="5891"/>
          <a:stretch/>
        </p:blipFill>
        <p:spPr>
          <a:xfrm>
            <a:off x="7028" y="1"/>
            <a:ext cx="12192000" cy="6857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538D04-1172-4654-B681-E5A93F3D9296}"/>
              </a:ext>
            </a:extLst>
          </p:cNvPr>
          <p:cNvSpPr txBox="1"/>
          <p:nvPr/>
        </p:nvSpPr>
        <p:spPr>
          <a:xfrm>
            <a:off x="10783580" y="5827924"/>
            <a:ext cx="890628" cy="369332"/>
          </a:xfrm>
          <a:prstGeom prst="rect">
            <a:avLst/>
          </a:prstGeom>
          <a:solidFill>
            <a:schemeClr val="bg1"/>
          </a:solidFill>
          <a:ln w="15875" cap="rnd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/>
              <a:t>MOAB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B41BFA-4F2F-4FE8-AEB7-40FF3566912D}"/>
              </a:ext>
            </a:extLst>
          </p:cNvPr>
          <p:cNvSpPr txBox="1"/>
          <p:nvPr/>
        </p:nvSpPr>
        <p:spPr>
          <a:xfrm>
            <a:off x="7008587" y="4401757"/>
            <a:ext cx="1140056" cy="369332"/>
          </a:xfrm>
          <a:prstGeom prst="rect">
            <a:avLst/>
          </a:prstGeom>
          <a:solidFill>
            <a:schemeClr val="bg1"/>
          </a:solidFill>
          <a:ln w="15875" cap="rnd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/>
              <a:t>EN GEDI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A64F36-206C-447D-89EE-D1666C98BE9A}"/>
              </a:ext>
            </a:extLst>
          </p:cNvPr>
          <p:cNvSpPr txBox="1"/>
          <p:nvPr/>
        </p:nvSpPr>
        <p:spPr>
          <a:xfrm>
            <a:off x="5659019" y="922263"/>
            <a:ext cx="1524776" cy="369332"/>
          </a:xfrm>
          <a:prstGeom prst="rect">
            <a:avLst/>
          </a:prstGeom>
          <a:solidFill>
            <a:schemeClr val="bg1"/>
          </a:solidFill>
          <a:ln w="15875" cap="rnd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/>
              <a:t>JERUSALEM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867A6B-0D45-4A16-B114-CA9AA717BA65}"/>
              </a:ext>
            </a:extLst>
          </p:cNvPr>
          <p:cNvSpPr txBox="1"/>
          <p:nvPr/>
        </p:nvSpPr>
        <p:spPr>
          <a:xfrm>
            <a:off x="11093621" y="971573"/>
            <a:ext cx="1098378" cy="369332"/>
          </a:xfrm>
          <a:prstGeom prst="rect">
            <a:avLst/>
          </a:prstGeom>
          <a:solidFill>
            <a:schemeClr val="bg1"/>
          </a:solidFill>
          <a:ln w="15875" cap="rnd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/>
              <a:t>AMMON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C538E92-65F0-417B-8EA5-287EE42CB634}"/>
              </a:ext>
            </a:extLst>
          </p:cNvPr>
          <p:cNvSpPr/>
          <p:nvPr/>
        </p:nvSpPr>
        <p:spPr>
          <a:xfrm>
            <a:off x="0" y="-1"/>
            <a:ext cx="3783724" cy="922264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 dirty="0"/>
              <a:t>2 Chronicles 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9EC5AC-DF56-42D9-BCE6-82E50FDE420D}"/>
              </a:ext>
            </a:extLst>
          </p:cNvPr>
          <p:cNvSpPr txBox="1"/>
          <p:nvPr/>
        </p:nvSpPr>
        <p:spPr>
          <a:xfrm>
            <a:off x="85344" y="1560576"/>
            <a:ext cx="6838613" cy="3416320"/>
          </a:xfrm>
          <a:prstGeom prst="rect">
            <a:avLst/>
          </a:prstGeom>
          <a:solidFill>
            <a:schemeClr val="bg1"/>
          </a:solidFill>
          <a:ln w="25400" cap="rnd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aseline="30000" dirty="0"/>
              <a:t>2 </a:t>
            </a:r>
            <a:r>
              <a:rPr lang="en-GB" sz="2400" dirty="0"/>
              <a:t>Some people came and told Jehoshaphat, ‘A vast army is coming against you from Edom, from the other side of the Dead Sea. It is already in </a:t>
            </a:r>
            <a:r>
              <a:rPr lang="en-GB" sz="2400" dirty="0" err="1"/>
              <a:t>Hazezon</a:t>
            </a:r>
            <a:r>
              <a:rPr lang="en-GB" sz="2400" dirty="0"/>
              <a:t> Tamar’ (that is, </a:t>
            </a:r>
            <a:r>
              <a:rPr lang="en-GB" sz="2400" dirty="0" err="1"/>
              <a:t>En</a:t>
            </a:r>
            <a:r>
              <a:rPr lang="en-GB" sz="2400" dirty="0"/>
              <a:t> </a:t>
            </a:r>
            <a:r>
              <a:rPr lang="en-GB" sz="2400" dirty="0" err="1"/>
              <a:t>Gedi</a:t>
            </a:r>
            <a:r>
              <a:rPr lang="en-GB" sz="2400" dirty="0"/>
              <a:t>). </a:t>
            </a:r>
            <a:r>
              <a:rPr lang="en-GB" sz="2400" baseline="30000" dirty="0"/>
              <a:t>3 </a:t>
            </a:r>
            <a:r>
              <a:rPr lang="en-GB" sz="2400" dirty="0"/>
              <a:t>Alarmed, Jehoshaphat resolved to enquire of the </a:t>
            </a:r>
            <a:r>
              <a:rPr lang="en-GB" sz="2400" cap="small" dirty="0">
                <a:effectLst/>
              </a:rPr>
              <a:t>Lord</a:t>
            </a:r>
            <a:r>
              <a:rPr lang="en-GB" sz="2400" dirty="0"/>
              <a:t>, and he proclaimed a fast for all Judah. </a:t>
            </a:r>
            <a:r>
              <a:rPr lang="en-GB" sz="2400" baseline="30000" dirty="0"/>
              <a:t>4 </a:t>
            </a:r>
            <a:r>
              <a:rPr lang="en-GB" sz="2400" dirty="0"/>
              <a:t>The people of Judah came together to seek help from the </a:t>
            </a:r>
            <a:r>
              <a:rPr lang="en-GB" sz="2400" cap="small" dirty="0">
                <a:effectLst/>
              </a:rPr>
              <a:t>Lord</a:t>
            </a:r>
            <a:r>
              <a:rPr lang="en-GB" sz="2400" dirty="0"/>
              <a:t>; indeed, they came from every town in Judah to seek him.</a:t>
            </a:r>
          </a:p>
        </p:txBody>
      </p:sp>
    </p:spTree>
    <p:extLst>
      <p:ext uri="{BB962C8B-B14F-4D97-AF65-F5344CB8AC3E}">
        <p14:creationId xmlns:p14="http://schemas.microsoft.com/office/powerpoint/2010/main" val="2007890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95A3F5-AB83-42E1-B0F4-0087DC61E3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45"/>
          <a:stretch/>
        </p:blipFill>
        <p:spPr>
          <a:xfrm>
            <a:off x="-2" y="-1"/>
            <a:ext cx="1219200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F614CB-BE61-4600-83ED-0F1A5EBF9B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784" r="17674" b="5891"/>
          <a:stretch/>
        </p:blipFill>
        <p:spPr>
          <a:xfrm>
            <a:off x="7028" y="1"/>
            <a:ext cx="12192000" cy="6857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538D04-1172-4654-B681-E5A93F3D9296}"/>
              </a:ext>
            </a:extLst>
          </p:cNvPr>
          <p:cNvSpPr txBox="1"/>
          <p:nvPr/>
        </p:nvSpPr>
        <p:spPr>
          <a:xfrm>
            <a:off x="10783580" y="5827924"/>
            <a:ext cx="890628" cy="369332"/>
          </a:xfrm>
          <a:prstGeom prst="rect">
            <a:avLst/>
          </a:prstGeom>
          <a:solidFill>
            <a:schemeClr val="bg1"/>
          </a:solidFill>
          <a:ln w="15875" cap="rnd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/>
              <a:t>MOAB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B41BFA-4F2F-4FE8-AEB7-40FF3566912D}"/>
              </a:ext>
            </a:extLst>
          </p:cNvPr>
          <p:cNvSpPr txBox="1"/>
          <p:nvPr/>
        </p:nvSpPr>
        <p:spPr>
          <a:xfrm>
            <a:off x="7008587" y="4401757"/>
            <a:ext cx="1140056" cy="369332"/>
          </a:xfrm>
          <a:prstGeom prst="rect">
            <a:avLst/>
          </a:prstGeom>
          <a:solidFill>
            <a:schemeClr val="bg1"/>
          </a:solidFill>
          <a:ln w="15875" cap="rnd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/>
              <a:t>EN GEDI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A64F36-206C-447D-89EE-D1666C98BE9A}"/>
              </a:ext>
            </a:extLst>
          </p:cNvPr>
          <p:cNvSpPr txBox="1"/>
          <p:nvPr/>
        </p:nvSpPr>
        <p:spPr>
          <a:xfrm>
            <a:off x="5659019" y="922263"/>
            <a:ext cx="1524776" cy="369332"/>
          </a:xfrm>
          <a:prstGeom prst="rect">
            <a:avLst/>
          </a:prstGeom>
          <a:solidFill>
            <a:schemeClr val="bg1"/>
          </a:solidFill>
          <a:ln w="15875" cap="rnd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/>
              <a:t>JERUSALEM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867A6B-0D45-4A16-B114-CA9AA717BA65}"/>
              </a:ext>
            </a:extLst>
          </p:cNvPr>
          <p:cNvSpPr txBox="1"/>
          <p:nvPr/>
        </p:nvSpPr>
        <p:spPr>
          <a:xfrm>
            <a:off x="11093621" y="971573"/>
            <a:ext cx="1098378" cy="369332"/>
          </a:xfrm>
          <a:prstGeom prst="rect">
            <a:avLst/>
          </a:prstGeom>
          <a:solidFill>
            <a:schemeClr val="bg1"/>
          </a:solidFill>
          <a:ln w="15875" cap="rnd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/>
              <a:t>AMMON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C538E92-65F0-417B-8EA5-287EE42CB634}"/>
              </a:ext>
            </a:extLst>
          </p:cNvPr>
          <p:cNvSpPr/>
          <p:nvPr/>
        </p:nvSpPr>
        <p:spPr>
          <a:xfrm>
            <a:off x="0" y="-1"/>
            <a:ext cx="3783724" cy="922264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 dirty="0"/>
              <a:t>2 Chronicles 20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AB9305B-2422-4B23-A496-E06C9ACB6AA3}"/>
              </a:ext>
            </a:extLst>
          </p:cNvPr>
          <p:cNvSpPr/>
          <p:nvPr/>
        </p:nvSpPr>
        <p:spPr>
          <a:xfrm>
            <a:off x="6940627" y="661131"/>
            <a:ext cx="1850833" cy="3756752"/>
          </a:xfrm>
          <a:custGeom>
            <a:avLst/>
            <a:gdLst>
              <a:gd name="connsiteX0" fmla="*/ 925416 w 1850833"/>
              <a:gd name="connsiteY0" fmla="*/ 3756752 h 3756752"/>
              <a:gd name="connsiteX1" fmla="*/ 914400 w 1850833"/>
              <a:gd name="connsiteY1" fmla="*/ 3360145 h 3756752"/>
              <a:gd name="connsiteX2" fmla="*/ 892366 w 1850833"/>
              <a:gd name="connsiteY2" fmla="*/ 3294043 h 3756752"/>
              <a:gd name="connsiteX3" fmla="*/ 925416 w 1850833"/>
              <a:gd name="connsiteY3" fmla="*/ 2886419 h 3756752"/>
              <a:gd name="connsiteX4" fmla="*/ 936433 w 1850833"/>
              <a:gd name="connsiteY4" fmla="*/ 2853369 h 3756752"/>
              <a:gd name="connsiteX5" fmla="*/ 980501 w 1850833"/>
              <a:gd name="connsiteY5" fmla="*/ 2787268 h 3756752"/>
              <a:gd name="connsiteX6" fmla="*/ 1024568 w 1850833"/>
              <a:gd name="connsiteY6" fmla="*/ 2721166 h 3756752"/>
              <a:gd name="connsiteX7" fmla="*/ 1057619 w 1850833"/>
              <a:gd name="connsiteY7" fmla="*/ 2699133 h 3756752"/>
              <a:gd name="connsiteX8" fmla="*/ 1079653 w 1850833"/>
              <a:gd name="connsiteY8" fmla="*/ 2666082 h 3756752"/>
              <a:gd name="connsiteX9" fmla="*/ 1101686 w 1850833"/>
              <a:gd name="connsiteY9" fmla="*/ 2599981 h 3756752"/>
              <a:gd name="connsiteX10" fmla="*/ 1068636 w 1850833"/>
              <a:gd name="connsiteY10" fmla="*/ 2456761 h 3756752"/>
              <a:gd name="connsiteX11" fmla="*/ 1057619 w 1850833"/>
              <a:gd name="connsiteY11" fmla="*/ 2423711 h 3756752"/>
              <a:gd name="connsiteX12" fmla="*/ 1035585 w 1850833"/>
              <a:gd name="connsiteY12" fmla="*/ 2390660 h 3756752"/>
              <a:gd name="connsiteX13" fmla="*/ 1024568 w 1850833"/>
              <a:gd name="connsiteY13" fmla="*/ 2346593 h 3756752"/>
              <a:gd name="connsiteX14" fmla="*/ 1013551 w 1850833"/>
              <a:gd name="connsiteY14" fmla="*/ 2313542 h 3756752"/>
              <a:gd name="connsiteX15" fmla="*/ 1024568 w 1850833"/>
              <a:gd name="connsiteY15" fmla="*/ 2214390 h 3756752"/>
              <a:gd name="connsiteX16" fmla="*/ 1046602 w 1850833"/>
              <a:gd name="connsiteY16" fmla="*/ 2104222 h 3756752"/>
              <a:gd name="connsiteX17" fmla="*/ 1057619 w 1850833"/>
              <a:gd name="connsiteY17" fmla="*/ 2071171 h 3756752"/>
              <a:gd name="connsiteX18" fmla="*/ 1079653 w 1850833"/>
              <a:gd name="connsiteY18" fmla="*/ 2038121 h 3756752"/>
              <a:gd name="connsiteX19" fmla="*/ 1090669 w 1850833"/>
              <a:gd name="connsiteY19" fmla="*/ 2005070 h 3756752"/>
              <a:gd name="connsiteX20" fmla="*/ 1112703 w 1850833"/>
              <a:gd name="connsiteY20" fmla="*/ 1972019 h 3756752"/>
              <a:gd name="connsiteX21" fmla="*/ 1123720 w 1850833"/>
              <a:gd name="connsiteY21" fmla="*/ 1916935 h 3756752"/>
              <a:gd name="connsiteX22" fmla="*/ 1145754 w 1850833"/>
              <a:gd name="connsiteY22" fmla="*/ 1850834 h 3756752"/>
              <a:gd name="connsiteX23" fmla="*/ 1178804 w 1850833"/>
              <a:gd name="connsiteY23" fmla="*/ 1751682 h 3756752"/>
              <a:gd name="connsiteX24" fmla="*/ 1200838 w 1850833"/>
              <a:gd name="connsiteY24" fmla="*/ 1674564 h 3756752"/>
              <a:gd name="connsiteX25" fmla="*/ 1222872 w 1850833"/>
              <a:gd name="connsiteY25" fmla="*/ 1608463 h 3756752"/>
              <a:gd name="connsiteX26" fmla="*/ 1255922 w 1850833"/>
              <a:gd name="connsiteY26" fmla="*/ 1509311 h 3756752"/>
              <a:gd name="connsiteX27" fmla="*/ 1266939 w 1850833"/>
              <a:gd name="connsiteY27" fmla="*/ 1476260 h 3756752"/>
              <a:gd name="connsiteX28" fmla="*/ 1299990 w 1850833"/>
              <a:gd name="connsiteY28" fmla="*/ 1454227 h 3756752"/>
              <a:gd name="connsiteX29" fmla="*/ 1322024 w 1850833"/>
              <a:gd name="connsiteY29" fmla="*/ 1388125 h 3756752"/>
              <a:gd name="connsiteX30" fmla="*/ 1344057 w 1850833"/>
              <a:gd name="connsiteY30" fmla="*/ 1355075 h 3756752"/>
              <a:gd name="connsiteX31" fmla="*/ 1355074 w 1850833"/>
              <a:gd name="connsiteY31" fmla="*/ 1322024 h 3756752"/>
              <a:gd name="connsiteX32" fmla="*/ 1388125 w 1850833"/>
              <a:gd name="connsiteY32" fmla="*/ 1288974 h 3756752"/>
              <a:gd name="connsiteX33" fmla="*/ 1421175 w 1850833"/>
              <a:gd name="connsiteY33" fmla="*/ 1189822 h 3756752"/>
              <a:gd name="connsiteX34" fmla="*/ 1432192 w 1850833"/>
              <a:gd name="connsiteY34" fmla="*/ 1156771 h 3756752"/>
              <a:gd name="connsiteX35" fmla="*/ 1443209 w 1850833"/>
              <a:gd name="connsiteY35" fmla="*/ 1112704 h 3756752"/>
              <a:gd name="connsiteX36" fmla="*/ 1476260 w 1850833"/>
              <a:gd name="connsiteY36" fmla="*/ 947451 h 3756752"/>
              <a:gd name="connsiteX37" fmla="*/ 1487277 w 1850833"/>
              <a:gd name="connsiteY37" fmla="*/ 914400 h 3756752"/>
              <a:gd name="connsiteX38" fmla="*/ 1498293 w 1850833"/>
              <a:gd name="connsiteY38" fmla="*/ 881349 h 3756752"/>
              <a:gd name="connsiteX39" fmla="*/ 1520327 w 1850833"/>
              <a:gd name="connsiteY39" fmla="*/ 848299 h 3756752"/>
              <a:gd name="connsiteX40" fmla="*/ 1586428 w 1850833"/>
              <a:gd name="connsiteY40" fmla="*/ 793215 h 3756752"/>
              <a:gd name="connsiteX41" fmla="*/ 1630496 w 1850833"/>
              <a:gd name="connsiteY41" fmla="*/ 727113 h 3756752"/>
              <a:gd name="connsiteX42" fmla="*/ 1707614 w 1850833"/>
              <a:gd name="connsiteY42" fmla="*/ 638978 h 3756752"/>
              <a:gd name="connsiteX43" fmla="*/ 1740665 w 1850833"/>
              <a:gd name="connsiteY43" fmla="*/ 605928 h 3756752"/>
              <a:gd name="connsiteX44" fmla="*/ 1762698 w 1850833"/>
              <a:gd name="connsiteY44" fmla="*/ 572877 h 3756752"/>
              <a:gd name="connsiteX45" fmla="*/ 1795749 w 1850833"/>
              <a:gd name="connsiteY45" fmla="*/ 561860 h 3756752"/>
              <a:gd name="connsiteX46" fmla="*/ 1839816 w 1850833"/>
              <a:gd name="connsiteY46" fmla="*/ 462708 h 3756752"/>
              <a:gd name="connsiteX47" fmla="*/ 1850833 w 1850833"/>
              <a:gd name="connsiteY47" fmla="*/ 429658 h 3756752"/>
              <a:gd name="connsiteX48" fmla="*/ 1839816 w 1850833"/>
              <a:gd name="connsiteY48" fmla="*/ 209321 h 3756752"/>
              <a:gd name="connsiteX49" fmla="*/ 1828800 w 1850833"/>
              <a:gd name="connsiteY49" fmla="*/ 176270 h 3756752"/>
              <a:gd name="connsiteX50" fmla="*/ 1784732 w 1850833"/>
              <a:gd name="connsiteY50" fmla="*/ 165253 h 3756752"/>
              <a:gd name="connsiteX51" fmla="*/ 1718631 w 1850833"/>
              <a:gd name="connsiteY51" fmla="*/ 143219 h 3756752"/>
              <a:gd name="connsiteX52" fmla="*/ 1685580 w 1850833"/>
              <a:gd name="connsiteY52" fmla="*/ 132202 h 3756752"/>
              <a:gd name="connsiteX53" fmla="*/ 1652530 w 1850833"/>
              <a:gd name="connsiteY53" fmla="*/ 121186 h 3756752"/>
              <a:gd name="connsiteX54" fmla="*/ 1630496 w 1850833"/>
              <a:gd name="connsiteY54" fmla="*/ 88135 h 3756752"/>
              <a:gd name="connsiteX55" fmla="*/ 1586428 w 1850833"/>
              <a:gd name="connsiteY55" fmla="*/ 77118 h 3756752"/>
              <a:gd name="connsiteX56" fmla="*/ 1200838 w 1850833"/>
              <a:gd name="connsiteY56" fmla="*/ 88135 h 3756752"/>
              <a:gd name="connsiteX57" fmla="*/ 947450 w 1850833"/>
              <a:gd name="connsiteY57" fmla="*/ 77118 h 3756752"/>
              <a:gd name="connsiteX58" fmla="*/ 881349 w 1850833"/>
              <a:gd name="connsiteY58" fmla="*/ 55084 h 3756752"/>
              <a:gd name="connsiteX59" fmla="*/ 837281 w 1850833"/>
              <a:gd name="connsiteY59" fmla="*/ 44068 h 3756752"/>
              <a:gd name="connsiteX60" fmla="*/ 804231 w 1850833"/>
              <a:gd name="connsiteY60" fmla="*/ 33051 h 3756752"/>
              <a:gd name="connsiteX61" fmla="*/ 605927 w 1850833"/>
              <a:gd name="connsiteY61" fmla="*/ 0 h 3756752"/>
              <a:gd name="connsiteX62" fmla="*/ 363556 w 1850833"/>
              <a:gd name="connsiteY62" fmla="*/ 11017 h 3756752"/>
              <a:gd name="connsiteX63" fmla="*/ 297455 w 1850833"/>
              <a:gd name="connsiteY63" fmla="*/ 33051 h 3756752"/>
              <a:gd name="connsiteX64" fmla="*/ 264404 w 1850833"/>
              <a:gd name="connsiteY64" fmla="*/ 44068 h 3756752"/>
              <a:gd name="connsiteX65" fmla="*/ 198303 w 1850833"/>
              <a:gd name="connsiteY65" fmla="*/ 77118 h 3756752"/>
              <a:gd name="connsiteX66" fmla="*/ 165253 w 1850833"/>
              <a:gd name="connsiteY66" fmla="*/ 99152 h 3756752"/>
              <a:gd name="connsiteX67" fmla="*/ 99151 w 1850833"/>
              <a:gd name="connsiteY67" fmla="*/ 132202 h 3756752"/>
              <a:gd name="connsiteX68" fmla="*/ 44067 w 1850833"/>
              <a:gd name="connsiteY68" fmla="*/ 198304 h 3756752"/>
              <a:gd name="connsiteX69" fmla="*/ 0 w 1850833"/>
              <a:gd name="connsiteY69" fmla="*/ 253388 h 3756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850833" h="3756752" extrusionOk="0">
                <a:moveTo>
                  <a:pt x="925416" y="3756752"/>
                </a:moveTo>
                <a:cubicBezTo>
                  <a:pt x="940416" y="3631650"/>
                  <a:pt x="929887" y="3489868"/>
                  <a:pt x="914400" y="3360145"/>
                </a:cubicBezTo>
                <a:cubicBezTo>
                  <a:pt x="912745" y="3336979"/>
                  <a:pt x="892366" y="3294043"/>
                  <a:pt x="892366" y="3294043"/>
                </a:cubicBezTo>
                <a:cubicBezTo>
                  <a:pt x="890829" y="2956197"/>
                  <a:pt x="861033" y="3071496"/>
                  <a:pt x="925416" y="2886419"/>
                </a:cubicBezTo>
                <a:cubicBezTo>
                  <a:pt x="927451" y="2876456"/>
                  <a:pt x="931548" y="2863649"/>
                  <a:pt x="936433" y="2853369"/>
                </a:cubicBezTo>
                <a:cubicBezTo>
                  <a:pt x="949387" y="2827322"/>
                  <a:pt x="972885" y="2810453"/>
                  <a:pt x="980501" y="2787268"/>
                </a:cubicBezTo>
                <a:cubicBezTo>
                  <a:pt x="986399" y="2768449"/>
                  <a:pt x="1018799" y="2743442"/>
                  <a:pt x="1024568" y="2721166"/>
                </a:cubicBezTo>
                <a:cubicBezTo>
                  <a:pt x="1033707" y="2712814"/>
                  <a:pt x="1046931" y="2710197"/>
                  <a:pt x="1057619" y="2699133"/>
                </a:cubicBezTo>
                <a:cubicBezTo>
                  <a:pt x="1065264" y="2688611"/>
                  <a:pt x="1073782" y="2676027"/>
                  <a:pt x="1079653" y="2666082"/>
                </a:cubicBezTo>
                <a:cubicBezTo>
                  <a:pt x="1089086" y="2644858"/>
                  <a:pt x="1101686" y="2599981"/>
                  <a:pt x="1101686" y="2599981"/>
                </a:cubicBezTo>
                <a:cubicBezTo>
                  <a:pt x="1085821" y="2507402"/>
                  <a:pt x="1106710" y="2556194"/>
                  <a:pt x="1068636" y="2456761"/>
                </a:cubicBezTo>
                <a:cubicBezTo>
                  <a:pt x="1065286" y="2445932"/>
                  <a:pt x="1062688" y="2432157"/>
                  <a:pt x="1057619" y="2423711"/>
                </a:cubicBezTo>
                <a:cubicBezTo>
                  <a:pt x="1047495" y="2410059"/>
                  <a:pt x="1044007" y="2398437"/>
                  <a:pt x="1035585" y="2390660"/>
                </a:cubicBezTo>
                <a:cubicBezTo>
                  <a:pt x="1032655" y="2374416"/>
                  <a:pt x="1030036" y="2360893"/>
                  <a:pt x="1024568" y="2346593"/>
                </a:cubicBezTo>
                <a:cubicBezTo>
                  <a:pt x="1021718" y="2334719"/>
                  <a:pt x="1013019" y="2325518"/>
                  <a:pt x="1013551" y="2313542"/>
                </a:cubicBezTo>
                <a:cubicBezTo>
                  <a:pt x="1012142" y="2283258"/>
                  <a:pt x="1021273" y="2247221"/>
                  <a:pt x="1024568" y="2214390"/>
                </a:cubicBezTo>
                <a:cubicBezTo>
                  <a:pt x="1022131" y="2171591"/>
                  <a:pt x="1038364" y="2142182"/>
                  <a:pt x="1046602" y="2104222"/>
                </a:cubicBezTo>
                <a:cubicBezTo>
                  <a:pt x="1049473" y="2094353"/>
                  <a:pt x="1053022" y="2079769"/>
                  <a:pt x="1057619" y="2071171"/>
                </a:cubicBezTo>
                <a:cubicBezTo>
                  <a:pt x="1064550" y="2059465"/>
                  <a:pt x="1069658" y="2049112"/>
                  <a:pt x="1079653" y="2038121"/>
                </a:cubicBezTo>
                <a:cubicBezTo>
                  <a:pt x="1081697" y="2029406"/>
                  <a:pt x="1084057" y="2015015"/>
                  <a:pt x="1090669" y="2005070"/>
                </a:cubicBezTo>
                <a:cubicBezTo>
                  <a:pt x="1097131" y="1991105"/>
                  <a:pt x="1105645" y="1987563"/>
                  <a:pt x="1112703" y="1972019"/>
                </a:cubicBezTo>
                <a:cubicBezTo>
                  <a:pt x="1123109" y="1955290"/>
                  <a:pt x="1118958" y="1936450"/>
                  <a:pt x="1123720" y="1916935"/>
                </a:cubicBezTo>
                <a:cubicBezTo>
                  <a:pt x="1127543" y="1893544"/>
                  <a:pt x="1136958" y="1874491"/>
                  <a:pt x="1145754" y="1850834"/>
                </a:cubicBezTo>
                <a:cubicBezTo>
                  <a:pt x="1144744" y="1827341"/>
                  <a:pt x="1169232" y="1795257"/>
                  <a:pt x="1178804" y="1751682"/>
                </a:cubicBezTo>
                <a:cubicBezTo>
                  <a:pt x="1206940" y="1651244"/>
                  <a:pt x="1171987" y="1822622"/>
                  <a:pt x="1200838" y="1674564"/>
                </a:cubicBezTo>
                <a:cubicBezTo>
                  <a:pt x="1202175" y="1650970"/>
                  <a:pt x="1220154" y="1627481"/>
                  <a:pt x="1222872" y="1608463"/>
                </a:cubicBezTo>
                <a:cubicBezTo>
                  <a:pt x="1220678" y="1581165"/>
                  <a:pt x="1247926" y="1536989"/>
                  <a:pt x="1255922" y="1509311"/>
                </a:cubicBezTo>
                <a:cubicBezTo>
                  <a:pt x="1257991" y="1499320"/>
                  <a:pt x="1259840" y="1480969"/>
                  <a:pt x="1266939" y="1476260"/>
                </a:cubicBezTo>
                <a:cubicBezTo>
                  <a:pt x="1278452" y="1468438"/>
                  <a:pt x="1293853" y="1462238"/>
                  <a:pt x="1299990" y="1454227"/>
                </a:cubicBezTo>
                <a:cubicBezTo>
                  <a:pt x="1309351" y="1426041"/>
                  <a:pt x="1312300" y="1410975"/>
                  <a:pt x="1322024" y="1388125"/>
                </a:cubicBezTo>
                <a:cubicBezTo>
                  <a:pt x="1328568" y="1375518"/>
                  <a:pt x="1339514" y="1366302"/>
                  <a:pt x="1344057" y="1355075"/>
                </a:cubicBezTo>
                <a:cubicBezTo>
                  <a:pt x="1351409" y="1344327"/>
                  <a:pt x="1349706" y="1332219"/>
                  <a:pt x="1355074" y="1322024"/>
                </a:cubicBezTo>
                <a:cubicBezTo>
                  <a:pt x="1364497" y="1308932"/>
                  <a:pt x="1374723" y="1303583"/>
                  <a:pt x="1388125" y="1288974"/>
                </a:cubicBezTo>
                <a:cubicBezTo>
                  <a:pt x="1393230" y="1260166"/>
                  <a:pt x="1417535" y="1212593"/>
                  <a:pt x="1421175" y="1189822"/>
                </a:cubicBezTo>
                <a:cubicBezTo>
                  <a:pt x="1426497" y="1179326"/>
                  <a:pt x="1430813" y="1165379"/>
                  <a:pt x="1432192" y="1156771"/>
                </a:cubicBezTo>
                <a:cubicBezTo>
                  <a:pt x="1430876" y="1146412"/>
                  <a:pt x="1442891" y="1133778"/>
                  <a:pt x="1443209" y="1112704"/>
                </a:cubicBezTo>
                <a:cubicBezTo>
                  <a:pt x="1455693" y="987077"/>
                  <a:pt x="1447921" y="1038463"/>
                  <a:pt x="1476260" y="947451"/>
                </a:cubicBezTo>
                <a:cubicBezTo>
                  <a:pt x="1479626" y="931868"/>
                  <a:pt x="1487056" y="921782"/>
                  <a:pt x="1487277" y="914400"/>
                </a:cubicBezTo>
                <a:cubicBezTo>
                  <a:pt x="1491698" y="903286"/>
                  <a:pt x="1492610" y="890632"/>
                  <a:pt x="1498293" y="881349"/>
                </a:cubicBezTo>
                <a:cubicBezTo>
                  <a:pt x="1505923" y="870328"/>
                  <a:pt x="1512828" y="855301"/>
                  <a:pt x="1520327" y="848299"/>
                </a:cubicBezTo>
                <a:cubicBezTo>
                  <a:pt x="1546144" y="816941"/>
                  <a:pt x="1552846" y="816337"/>
                  <a:pt x="1586428" y="793215"/>
                </a:cubicBezTo>
                <a:cubicBezTo>
                  <a:pt x="1613849" y="726970"/>
                  <a:pt x="1578961" y="791528"/>
                  <a:pt x="1630496" y="727113"/>
                </a:cubicBezTo>
                <a:cubicBezTo>
                  <a:pt x="1753039" y="570089"/>
                  <a:pt x="1623118" y="718015"/>
                  <a:pt x="1707614" y="638978"/>
                </a:cubicBezTo>
                <a:cubicBezTo>
                  <a:pt x="1719689" y="627496"/>
                  <a:pt x="1730383" y="615171"/>
                  <a:pt x="1740665" y="605928"/>
                </a:cubicBezTo>
                <a:cubicBezTo>
                  <a:pt x="1751033" y="595382"/>
                  <a:pt x="1755118" y="581071"/>
                  <a:pt x="1762698" y="572877"/>
                </a:cubicBezTo>
                <a:cubicBezTo>
                  <a:pt x="1771220" y="563791"/>
                  <a:pt x="1784227" y="565362"/>
                  <a:pt x="1795749" y="561860"/>
                </a:cubicBezTo>
                <a:cubicBezTo>
                  <a:pt x="1828486" y="512894"/>
                  <a:pt x="1815331" y="545176"/>
                  <a:pt x="1839816" y="462708"/>
                </a:cubicBezTo>
                <a:cubicBezTo>
                  <a:pt x="1842158" y="453041"/>
                  <a:pt x="1845676" y="445689"/>
                  <a:pt x="1850833" y="429658"/>
                </a:cubicBezTo>
                <a:cubicBezTo>
                  <a:pt x="1852017" y="340045"/>
                  <a:pt x="1853836" y="295892"/>
                  <a:pt x="1839816" y="209321"/>
                </a:cubicBezTo>
                <a:cubicBezTo>
                  <a:pt x="1841679" y="196450"/>
                  <a:pt x="1835329" y="181363"/>
                  <a:pt x="1828800" y="176270"/>
                </a:cubicBezTo>
                <a:cubicBezTo>
                  <a:pt x="1817413" y="163337"/>
                  <a:pt x="1799899" y="169917"/>
                  <a:pt x="1784732" y="165253"/>
                </a:cubicBezTo>
                <a:cubicBezTo>
                  <a:pt x="1759895" y="161828"/>
                  <a:pt x="1745315" y="148594"/>
                  <a:pt x="1718631" y="143219"/>
                </a:cubicBezTo>
                <a:cubicBezTo>
                  <a:pt x="1701341" y="140939"/>
                  <a:pt x="1696473" y="132087"/>
                  <a:pt x="1685580" y="132202"/>
                </a:cubicBezTo>
                <a:cubicBezTo>
                  <a:pt x="1674384" y="132875"/>
                  <a:pt x="1659320" y="122944"/>
                  <a:pt x="1652530" y="121186"/>
                </a:cubicBezTo>
                <a:cubicBezTo>
                  <a:pt x="1644327" y="108388"/>
                  <a:pt x="1644311" y="94781"/>
                  <a:pt x="1630496" y="88135"/>
                </a:cubicBezTo>
                <a:cubicBezTo>
                  <a:pt x="1616734" y="79846"/>
                  <a:pt x="1605920" y="77843"/>
                  <a:pt x="1586428" y="77118"/>
                </a:cubicBezTo>
                <a:cubicBezTo>
                  <a:pt x="1456382" y="51338"/>
                  <a:pt x="1366044" y="94236"/>
                  <a:pt x="1200838" y="88135"/>
                </a:cubicBezTo>
                <a:cubicBezTo>
                  <a:pt x="1108840" y="85130"/>
                  <a:pt x="1032296" y="81703"/>
                  <a:pt x="947450" y="77118"/>
                </a:cubicBezTo>
                <a:cubicBezTo>
                  <a:pt x="925673" y="76282"/>
                  <a:pt x="900402" y="60461"/>
                  <a:pt x="881349" y="55084"/>
                </a:cubicBezTo>
                <a:cubicBezTo>
                  <a:pt x="864903" y="51583"/>
                  <a:pt x="853805" y="49540"/>
                  <a:pt x="837281" y="44068"/>
                </a:cubicBezTo>
                <a:cubicBezTo>
                  <a:pt x="824582" y="39297"/>
                  <a:pt x="816535" y="34871"/>
                  <a:pt x="804231" y="33051"/>
                </a:cubicBezTo>
                <a:cubicBezTo>
                  <a:pt x="560680" y="-15324"/>
                  <a:pt x="703249" y="35555"/>
                  <a:pt x="605927" y="0"/>
                </a:cubicBezTo>
                <a:cubicBezTo>
                  <a:pt x="514314" y="10920"/>
                  <a:pt x="438589" y="15800"/>
                  <a:pt x="363556" y="11017"/>
                </a:cubicBezTo>
                <a:cubicBezTo>
                  <a:pt x="342996" y="11698"/>
                  <a:pt x="319759" y="30808"/>
                  <a:pt x="297455" y="33051"/>
                </a:cubicBezTo>
                <a:cubicBezTo>
                  <a:pt x="286444" y="39463"/>
                  <a:pt x="272440" y="38228"/>
                  <a:pt x="264404" y="44068"/>
                </a:cubicBezTo>
                <a:cubicBezTo>
                  <a:pt x="225214" y="68161"/>
                  <a:pt x="237693" y="62673"/>
                  <a:pt x="198303" y="77118"/>
                </a:cubicBezTo>
                <a:cubicBezTo>
                  <a:pt x="184851" y="84319"/>
                  <a:pt x="174913" y="92928"/>
                  <a:pt x="165253" y="99152"/>
                </a:cubicBezTo>
                <a:cubicBezTo>
                  <a:pt x="54153" y="156602"/>
                  <a:pt x="182891" y="86179"/>
                  <a:pt x="99151" y="132202"/>
                </a:cubicBezTo>
                <a:cubicBezTo>
                  <a:pt x="41532" y="203167"/>
                  <a:pt x="117709" y="123725"/>
                  <a:pt x="44067" y="198304"/>
                </a:cubicBezTo>
                <a:cubicBezTo>
                  <a:pt x="-22735" y="275291"/>
                  <a:pt x="75809" y="201986"/>
                  <a:pt x="0" y="253388"/>
                </a:cubicBezTo>
              </a:path>
            </a:pathLst>
          </a:custGeom>
          <a:noFill/>
          <a:ln w="76200">
            <a:solidFill>
              <a:srgbClr val="0070C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42042464">
                  <a:custGeom>
                    <a:avLst/>
                    <a:gdLst>
                      <a:gd name="connsiteX0" fmla="*/ 925416 w 1850833"/>
                      <a:gd name="connsiteY0" fmla="*/ 3756752 h 3756752"/>
                      <a:gd name="connsiteX1" fmla="*/ 914400 w 1850833"/>
                      <a:gd name="connsiteY1" fmla="*/ 3360145 h 3756752"/>
                      <a:gd name="connsiteX2" fmla="*/ 892366 w 1850833"/>
                      <a:gd name="connsiteY2" fmla="*/ 3294043 h 3756752"/>
                      <a:gd name="connsiteX3" fmla="*/ 925416 w 1850833"/>
                      <a:gd name="connsiteY3" fmla="*/ 2886419 h 3756752"/>
                      <a:gd name="connsiteX4" fmla="*/ 936433 w 1850833"/>
                      <a:gd name="connsiteY4" fmla="*/ 2853369 h 3756752"/>
                      <a:gd name="connsiteX5" fmla="*/ 980501 w 1850833"/>
                      <a:gd name="connsiteY5" fmla="*/ 2787268 h 3756752"/>
                      <a:gd name="connsiteX6" fmla="*/ 1024568 w 1850833"/>
                      <a:gd name="connsiteY6" fmla="*/ 2721166 h 3756752"/>
                      <a:gd name="connsiteX7" fmla="*/ 1057619 w 1850833"/>
                      <a:gd name="connsiteY7" fmla="*/ 2699133 h 3756752"/>
                      <a:gd name="connsiteX8" fmla="*/ 1079653 w 1850833"/>
                      <a:gd name="connsiteY8" fmla="*/ 2666082 h 3756752"/>
                      <a:gd name="connsiteX9" fmla="*/ 1101686 w 1850833"/>
                      <a:gd name="connsiteY9" fmla="*/ 2599981 h 3756752"/>
                      <a:gd name="connsiteX10" fmla="*/ 1068636 w 1850833"/>
                      <a:gd name="connsiteY10" fmla="*/ 2456761 h 3756752"/>
                      <a:gd name="connsiteX11" fmla="*/ 1057619 w 1850833"/>
                      <a:gd name="connsiteY11" fmla="*/ 2423711 h 3756752"/>
                      <a:gd name="connsiteX12" fmla="*/ 1035585 w 1850833"/>
                      <a:gd name="connsiteY12" fmla="*/ 2390660 h 3756752"/>
                      <a:gd name="connsiteX13" fmla="*/ 1024568 w 1850833"/>
                      <a:gd name="connsiteY13" fmla="*/ 2346593 h 3756752"/>
                      <a:gd name="connsiteX14" fmla="*/ 1013551 w 1850833"/>
                      <a:gd name="connsiteY14" fmla="*/ 2313542 h 3756752"/>
                      <a:gd name="connsiteX15" fmla="*/ 1024568 w 1850833"/>
                      <a:gd name="connsiteY15" fmla="*/ 2214390 h 3756752"/>
                      <a:gd name="connsiteX16" fmla="*/ 1046602 w 1850833"/>
                      <a:gd name="connsiteY16" fmla="*/ 2104222 h 3756752"/>
                      <a:gd name="connsiteX17" fmla="*/ 1057619 w 1850833"/>
                      <a:gd name="connsiteY17" fmla="*/ 2071171 h 3756752"/>
                      <a:gd name="connsiteX18" fmla="*/ 1079653 w 1850833"/>
                      <a:gd name="connsiteY18" fmla="*/ 2038121 h 3756752"/>
                      <a:gd name="connsiteX19" fmla="*/ 1090669 w 1850833"/>
                      <a:gd name="connsiteY19" fmla="*/ 2005070 h 3756752"/>
                      <a:gd name="connsiteX20" fmla="*/ 1112703 w 1850833"/>
                      <a:gd name="connsiteY20" fmla="*/ 1972019 h 3756752"/>
                      <a:gd name="connsiteX21" fmla="*/ 1123720 w 1850833"/>
                      <a:gd name="connsiteY21" fmla="*/ 1916935 h 3756752"/>
                      <a:gd name="connsiteX22" fmla="*/ 1145754 w 1850833"/>
                      <a:gd name="connsiteY22" fmla="*/ 1850834 h 3756752"/>
                      <a:gd name="connsiteX23" fmla="*/ 1178804 w 1850833"/>
                      <a:gd name="connsiteY23" fmla="*/ 1751682 h 3756752"/>
                      <a:gd name="connsiteX24" fmla="*/ 1200838 w 1850833"/>
                      <a:gd name="connsiteY24" fmla="*/ 1674564 h 3756752"/>
                      <a:gd name="connsiteX25" fmla="*/ 1222872 w 1850833"/>
                      <a:gd name="connsiteY25" fmla="*/ 1608463 h 3756752"/>
                      <a:gd name="connsiteX26" fmla="*/ 1255922 w 1850833"/>
                      <a:gd name="connsiteY26" fmla="*/ 1509311 h 3756752"/>
                      <a:gd name="connsiteX27" fmla="*/ 1266939 w 1850833"/>
                      <a:gd name="connsiteY27" fmla="*/ 1476260 h 3756752"/>
                      <a:gd name="connsiteX28" fmla="*/ 1299990 w 1850833"/>
                      <a:gd name="connsiteY28" fmla="*/ 1454227 h 3756752"/>
                      <a:gd name="connsiteX29" fmla="*/ 1322024 w 1850833"/>
                      <a:gd name="connsiteY29" fmla="*/ 1388125 h 3756752"/>
                      <a:gd name="connsiteX30" fmla="*/ 1344057 w 1850833"/>
                      <a:gd name="connsiteY30" fmla="*/ 1355075 h 3756752"/>
                      <a:gd name="connsiteX31" fmla="*/ 1355074 w 1850833"/>
                      <a:gd name="connsiteY31" fmla="*/ 1322024 h 3756752"/>
                      <a:gd name="connsiteX32" fmla="*/ 1388125 w 1850833"/>
                      <a:gd name="connsiteY32" fmla="*/ 1288974 h 3756752"/>
                      <a:gd name="connsiteX33" fmla="*/ 1421175 w 1850833"/>
                      <a:gd name="connsiteY33" fmla="*/ 1189822 h 3756752"/>
                      <a:gd name="connsiteX34" fmla="*/ 1432192 w 1850833"/>
                      <a:gd name="connsiteY34" fmla="*/ 1156771 h 3756752"/>
                      <a:gd name="connsiteX35" fmla="*/ 1443209 w 1850833"/>
                      <a:gd name="connsiteY35" fmla="*/ 1112704 h 3756752"/>
                      <a:gd name="connsiteX36" fmla="*/ 1476260 w 1850833"/>
                      <a:gd name="connsiteY36" fmla="*/ 947451 h 3756752"/>
                      <a:gd name="connsiteX37" fmla="*/ 1487277 w 1850833"/>
                      <a:gd name="connsiteY37" fmla="*/ 914400 h 3756752"/>
                      <a:gd name="connsiteX38" fmla="*/ 1498293 w 1850833"/>
                      <a:gd name="connsiteY38" fmla="*/ 881349 h 3756752"/>
                      <a:gd name="connsiteX39" fmla="*/ 1520327 w 1850833"/>
                      <a:gd name="connsiteY39" fmla="*/ 848299 h 3756752"/>
                      <a:gd name="connsiteX40" fmla="*/ 1586428 w 1850833"/>
                      <a:gd name="connsiteY40" fmla="*/ 793215 h 3756752"/>
                      <a:gd name="connsiteX41" fmla="*/ 1630496 w 1850833"/>
                      <a:gd name="connsiteY41" fmla="*/ 727113 h 3756752"/>
                      <a:gd name="connsiteX42" fmla="*/ 1707614 w 1850833"/>
                      <a:gd name="connsiteY42" fmla="*/ 638978 h 3756752"/>
                      <a:gd name="connsiteX43" fmla="*/ 1740665 w 1850833"/>
                      <a:gd name="connsiteY43" fmla="*/ 605928 h 3756752"/>
                      <a:gd name="connsiteX44" fmla="*/ 1762698 w 1850833"/>
                      <a:gd name="connsiteY44" fmla="*/ 572877 h 3756752"/>
                      <a:gd name="connsiteX45" fmla="*/ 1795749 w 1850833"/>
                      <a:gd name="connsiteY45" fmla="*/ 561860 h 3756752"/>
                      <a:gd name="connsiteX46" fmla="*/ 1839816 w 1850833"/>
                      <a:gd name="connsiteY46" fmla="*/ 462708 h 3756752"/>
                      <a:gd name="connsiteX47" fmla="*/ 1850833 w 1850833"/>
                      <a:gd name="connsiteY47" fmla="*/ 429658 h 3756752"/>
                      <a:gd name="connsiteX48" fmla="*/ 1839816 w 1850833"/>
                      <a:gd name="connsiteY48" fmla="*/ 209321 h 3756752"/>
                      <a:gd name="connsiteX49" fmla="*/ 1828800 w 1850833"/>
                      <a:gd name="connsiteY49" fmla="*/ 176270 h 3756752"/>
                      <a:gd name="connsiteX50" fmla="*/ 1784732 w 1850833"/>
                      <a:gd name="connsiteY50" fmla="*/ 165253 h 3756752"/>
                      <a:gd name="connsiteX51" fmla="*/ 1718631 w 1850833"/>
                      <a:gd name="connsiteY51" fmla="*/ 143219 h 3756752"/>
                      <a:gd name="connsiteX52" fmla="*/ 1685580 w 1850833"/>
                      <a:gd name="connsiteY52" fmla="*/ 132202 h 3756752"/>
                      <a:gd name="connsiteX53" fmla="*/ 1652530 w 1850833"/>
                      <a:gd name="connsiteY53" fmla="*/ 121186 h 3756752"/>
                      <a:gd name="connsiteX54" fmla="*/ 1630496 w 1850833"/>
                      <a:gd name="connsiteY54" fmla="*/ 88135 h 3756752"/>
                      <a:gd name="connsiteX55" fmla="*/ 1586428 w 1850833"/>
                      <a:gd name="connsiteY55" fmla="*/ 77118 h 3756752"/>
                      <a:gd name="connsiteX56" fmla="*/ 1200838 w 1850833"/>
                      <a:gd name="connsiteY56" fmla="*/ 88135 h 3756752"/>
                      <a:gd name="connsiteX57" fmla="*/ 947450 w 1850833"/>
                      <a:gd name="connsiteY57" fmla="*/ 77118 h 3756752"/>
                      <a:gd name="connsiteX58" fmla="*/ 881349 w 1850833"/>
                      <a:gd name="connsiteY58" fmla="*/ 55084 h 3756752"/>
                      <a:gd name="connsiteX59" fmla="*/ 837281 w 1850833"/>
                      <a:gd name="connsiteY59" fmla="*/ 44068 h 3756752"/>
                      <a:gd name="connsiteX60" fmla="*/ 804231 w 1850833"/>
                      <a:gd name="connsiteY60" fmla="*/ 33051 h 3756752"/>
                      <a:gd name="connsiteX61" fmla="*/ 605927 w 1850833"/>
                      <a:gd name="connsiteY61" fmla="*/ 0 h 3756752"/>
                      <a:gd name="connsiteX62" fmla="*/ 363556 w 1850833"/>
                      <a:gd name="connsiteY62" fmla="*/ 11017 h 3756752"/>
                      <a:gd name="connsiteX63" fmla="*/ 297455 w 1850833"/>
                      <a:gd name="connsiteY63" fmla="*/ 33051 h 3756752"/>
                      <a:gd name="connsiteX64" fmla="*/ 264404 w 1850833"/>
                      <a:gd name="connsiteY64" fmla="*/ 44068 h 3756752"/>
                      <a:gd name="connsiteX65" fmla="*/ 198303 w 1850833"/>
                      <a:gd name="connsiteY65" fmla="*/ 77118 h 3756752"/>
                      <a:gd name="connsiteX66" fmla="*/ 165253 w 1850833"/>
                      <a:gd name="connsiteY66" fmla="*/ 99152 h 3756752"/>
                      <a:gd name="connsiteX67" fmla="*/ 99151 w 1850833"/>
                      <a:gd name="connsiteY67" fmla="*/ 132202 h 3756752"/>
                      <a:gd name="connsiteX68" fmla="*/ 44067 w 1850833"/>
                      <a:gd name="connsiteY68" fmla="*/ 198304 h 3756752"/>
                      <a:gd name="connsiteX69" fmla="*/ 0 w 1850833"/>
                      <a:gd name="connsiteY69" fmla="*/ 253388 h 3756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</a:cxnLst>
                    <a:rect l="l" t="t" r="r" b="b"/>
                    <a:pathLst>
                      <a:path w="1850833" h="3756752">
                        <a:moveTo>
                          <a:pt x="925416" y="3756752"/>
                        </a:moveTo>
                        <a:cubicBezTo>
                          <a:pt x="921744" y="3624550"/>
                          <a:pt x="923822" y="3492062"/>
                          <a:pt x="914400" y="3360145"/>
                        </a:cubicBezTo>
                        <a:cubicBezTo>
                          <a:pt x="912745" y="3336978"/>
                          <a:pt x="892366" y="3294043"/>
                          <a:pt x="892366" y="3294043"/>
                        </a:cubicBezTo>
                        <a:cubicBezTo>
                          <a:pt x="904131" y="2929331"/>
                          <a:pt x="867366" y="3060572"/>
                          <a:pt x="925416" y="2886419"/>
                        </a:cubicBezTo>
                        <a:cubicBezTo>
                          <a:pt x="929088" y="2875402"/>
                          <a:pt x="929991" y="2863031"/>
                          <a:pt x="936433" y="2853369"/>
                        </a:cubicBezTo>
                        <a:lnTo>
                          <a:pt x="980501" y="2787268"/>
                        </a:lnTo>
                        <a:lnTo>
                          <a:pt x="1024568" y="2721166"/>
                        </a:lnTo>
                        <a:lnTo>
                          <a:pt x="1057619" y="2699133"/>
                        </a:lnTo>
                        <a:cubicBezTo>
                          <a:pt x="1064964" y="2688116"/>
                          <a:pt x="1074275" y="2678182"/>
                          <a:pt x="1079653" y="2666082"/>
                        </a:cubicBezTo>
                        <a:cubicBezTo>
                          <a:pt x="1089086" y="2644858"/>
                          <a:pt x="1101686" y="2599981"/>
                          <a:pt x="1101686" y="2599981"/>
                        </a:cubicBezTo>
                        <a:cubicBezTo>
                          <a:pt x="1087385" y="2499875"/>
                          <a:pt x="1098880" y="2547494"/>
                          <a:pt x="1068636" y="2456761"/>
                        </a:cubicBezTo>
                        <a:cubicBezTo>
                          <a:pt x="1064964" y="2445744"/>
                          <a:pt x="1064061" y="2433373"/>
                          <a:pt x="1057619" y="2423711"/>
                        </a:cubicBezTo>
                        <a:lnTo>
                          <a:pt x="1035585" y="2390660"/>
                        </a:lnTo>
                        <a:cubicBezTo>
                          <a:pt x="1031913" y="2375971"/>
                          <a:pt x="1028728" y="2361152"/>
                          <a:pt x="1024568" y="2346593"/>
                        </a:cubicBezTo>
                        <a:cubicBezTo>
                          <a:pt x="1021378" y="2335427"/>
                          <a:pt x="1013551" y="2325155"/>
                          <a:pt x="1013551" y="2313542"/>
                        </a:cubicBezTo>
                        <a:cubicBezTo>
                          <a:pt x="1013551" y="2280288"/>
                          <a:pt x="1020173" y="2247352"/>
                          <a:pt x="1024568" y="2214390"/>
                        </a:cubicBezTo>
                        <a:cubicBezTo>
                          <a:pt x="1029979" y="2173810"/>
                          <a:pt x="1035655" y="2142538"/>
                          <a:pt x="1046602" y="2104222"/>
                        </a:cubicBezTo>
                        <a:cubicBezTo>
                          <a:pt x="1049792" y="2093056"/>
                          <a:pt x="1052425" y="2081558"/>
                          <a:pt x="1057619" y="2071171"/>
                        </a:cubicBezTo>
                        <a:cubicBezTo>
                          <a:pt x="1063540" y="2059328"/>
                          <a:pt x="1072308" y="2049138"/>
                          <a:pt x="1079653" y="2038121"/>
                        </a:cubicBezTo>
                        <a:cubicBezTo>
                          <a:pt x="1083325" y="2027104"/>
                          <a:pt x="1085476" y="2015457"/>
                          <a:pt x="1090669" y="2005070"/>
                        </a:cubicBezTo>
                        <a:cubicBezTo>
                          <a:pt x="1096590" y="1993227"/>
                          <a:pt x="1108054" y="1984417"/>
                          <a:pt x="1112703" y="1972019"/>
                        </a:cubicBezTo>
                        <a:cubicBezTo>
                          <a:pt x="1119278" y="1954486"/>
                          <a:pt x="1118793" y="1935000"/>
                          <a:pt x="1123720" y="1916935"/>
                        </a:cubicBezTo>
                        <a:cubicBezTo>
                          <a:pt x="1129831" y="1894528"/>
                          <a:pt x="1138409" y="1872868"/>
                          <a:pt x="1145754" y="1850834"/>
                        </a:cubicBezTo>
                        <a:lnTo>
                          <a:pt x="1178804" y="1751682"/>
                        </a:lnTo>
                        <a:cubicBezTo>
                          <a:pt x="1215832" y="1640597"/>
                          <a:pt x="1159333" y="1812910"/>
                          <a:pt x="1200838" y="1674564"/>
                        </a:cubicBezTo>
                        <a:cubicBezTo>
                          <a:pt x="1207512" y="1652318"/>
                          <a:pt x="1215527" y="1630497"/>
                          <a:pt x="1222872" y="1608463"/>
                        </a:cubicBezTo>
                        <a:lnTo>
                          <a:pt x="1255922" y="1509311"/>
                        </a:lnTo>
                        <a:cubicBezTo>
                          <a:pt x="1259594" y="1498294"/>
                          <a:pt x="1257276" y="1482701"/>
                          <a:pt x="1266939" y="1476260"/>
                        </a:cubicBezTo>
                        <a:lnTo>
                          <a:pt x="1299990" y="1454227"/>
                        </a:lnTo>
                        <a:cubicBezTo>
                          <a:pt x="1307335" y="1432193"/>
                          <a:pt x="1309141" y="1407450"/>
                          <a:pt x="1322024" y="1388125"/>
                        </a:cubicBezTo>
                        <a:cubicBezTo>
                          <a:pt x="1329368" y="1377108"/>
                          <a:pt x="1338136" y="1366918"/>
                          <a:pt x="1344057" y="1355075"/>
                        </a:cubicBezTo>
                        <a:cubicBezTo>
                          <a:pt x="1349250" y="1344688"/>
                          <a:pt x="1348632" y="1331687"/>
                          <a:pt x="1355074" y="1322024"/>
                        </a:cubicBezTo>
                        <a:cubicBezTo>
                          <a:pt x="1363716" y="1309061"/>
                          <a:pt x="1377108" y="1299991"/>
                          <a:pt x="1388125" y="1288974"/>
                        </a:cubicBezTo>
                        <a:lnTo>
                          <a:pt x="1421175" y="1189822"/>
                        </a:lnTo>
                        <a:cubicBezTo>
                          <a:pt x="1424847" y="1178805"/>
                          <a:pt x="1429375" y="1168037"/>
                          <a:pt x="1432192" y="1156771"/>
                        </a:cubicBezTo>
                        <a:lnTo>
                          <a:pt x="1443209" y="1112704"/>
                        </a:lnTo>
                        <a:cubicBezTo>
                          <a:pt x="1456791" y="990467"/>
                          <a:pt x="1443710" y="1045100"/>
                          <a:pt x="1476260" y="947451"/>
                        </a:cubicBezTo>
                        <a:lnTo>
                          <a:pt x="1487277" y="914400"/>
                        </a:lnTo>
                        <a:cubicBezTo>
                          <a:pt x="1490949" y="903383"/>
                          <a:pt x="1491851" y="891011"/>
                          <a:pt x="1498293" y="881349"/>
                        </a:cubicBezTo>
                        <a:cubicBezTo>
                          <a:pt x="1505638" y="870332"/>
                          <a:pt x="1511851" y="858471"/>
                          <a:pt x="1520327" y="848299"/>
                        </a:cubicBezTo>
                        <a:cubicBezTo>
                          <a:pt x="1546837" y="816488"/>
                          <a:pt x="1553929" y="814880"/>
                          <a:pt x="1586428" y="793215"/>
                        </a:cubicBezTo>
                        <a:cubicBezTo>
                          <a:pt x="1607498" y="730005"/>
                          <a:pt x="1582356" y="789007"/>
                          <a:pt x="1630496" y="727113"/>
                        </a:cubicBezTo>
                        <a:cubicBezTo>
                          <a:pt x="1746843" y="577524"/>
                          <a:pt x="1620061" y="711937"/>
                          <a:pt x="1707614" y="638978"/>
                        </a:cubicBezTo>
                        <a:cubicBezTo>
                          <a:pt x="1719583" y="629004"/>
                          <a:pt x="1730691" y="617897"/>
                          <a:pt x="1740665" y="605928"/>
                        </a:cubicBezTo>
                        <a:cubicBezTo>
                          <a:pt x="1749141" y="595756"/>
                          <a:pt x="1752359" y="581148"/>
                          <a:pt x="1762698" y="572877"/>
                        </a:cubicBezTo>
                        <a:cubicBezTo>
                          <a:pt x="1771766" y="565622"/>
                          <a:pt x="1784732" y="565532"/>
                          <a:pt x="1795749" y="561860"/>
                        </a:cubicBezTo>
                        <a:cubicBezTo>
                          <a:pt x="1830667" y="509484"/>
                          <a:pt x="1813595" y="541373"/>
                          <a:pt x="1839816" y="462708"/>
                        </a:cubicBezTo>
                        <a:lnTo>
                          <a:pt x="1850833" y="429658"/>
                        </a:lnTo>
                        <a:cubicBezTo>
                          <a:pt x="1847161" y="356212"/>
                          <a:pt x="1846186" y="282582"/>
                          <a:pt x="1839816" y="209321"/>
                        </a:cubicBezTo>
                        <a:cubicBezTo>
                          <a:pt x="1838810" y="197752"/>
                          <a:pt x="1837868" y="183525"/>
                          <a:pt x="1828800" y="176270"/>
                        </a:cubicBezTo>
                        <a:cubicBezTo>
                          <a:pt x="1816977" y="166811"/>
                          <a:pt x="1799235" y="169604"/>
                          <a:pt x="1784732" y="165253"/>
                        </a:cubicBezTo>
                        <a:cubicBezTo>
                          <a:pt x="1762486" y="158579"/>
                          <a:pt x="1740665" y="150564"/>
                          <a:pt x="1718631" y="143219"/>
                        </a:cubicBezTo>
                        <a:lnTo>
                          <a:pt x="1685580" y="132202"/>
                        </a:lnTo>
                        <a:lnTo>
                          <a:pt x="1652530" y="121186"/>
                        </a:lnTo>
                        <a:cubicBezTo>
                          <a:pt x="1645185" y="110169"/>
                          <a:pt x="1641513" y="95480"/>
                          <a:pt x="1630496" y="88135"/>
                        </a:cubicBezTo>
                        <a:cubicBezTo>
                          <a:pt x="1617898" y="79736"/>
                          <a:pt x="1601569" y="77118"/>
                          <a:pt x="1586428" y="77118"/>
                        </a:cubicBezTo>
                        <a:cubicBezTo>
                          <a:pt x="1457846" y="77118"/>
                          <a:pt x="1329368" y="84463"/>
                          <a:pt x="1200838" y="88135"/>
                        </a:cubicBezTo>
                        <a:cubicBezTo>
                          <a:pt x="1116375" y="84463"/>
                          <a:pt x="1031544" y="85817"/>
                          <a:pt x="947450" y="77118"/>
                        </a:cubicBezTo>
                        <a:cubicBezTo>
                          <a:pt x="924348" y="74728"/>
                          <a:pt x="903881" y="60717"/>
                          <a:pt x="881349" y="55084"/>
                        </a:cubicBezTo>
                        <a:cubicBezTo>
                          <a:pt x="866660" y="51412"/>
                          <a:pt x="851840" y="48228"/>
                          <a:pt x="837281" y="44068"/>
                        </a:cubicBezTo>
                        <a:cubicBezTo>
                          <a:pt x="826115" y="40878"/>
                          <a:pt x="815667" y="35069"/>
                          <a:pt x="804231" y="33051"/>
                        </a:cubicBezTo>
                        <a:cubicBezTo>
                          <a:pt x="557640" y="-10466"/>
                          <a:pt x="722934" y="29252"/>
                          <a:pt x="605927" y="0"/>
                        </a:cubicBezTo>
                        <a:cubicBezTo>
                          <a:pt x="525137" y="3672"/>
                          <a:pt x="443970" y="2401"/>
                          <a:pt x="363556" y="11017"/>
                        </a:cubicBezTo>
                        <a:cubicBezTo>
                          <a:pt x="340463" y="13491"/>
                          <a:pt x="319489" y="25706"/>
                          <a:pt x="297455" y="33051"/>
                        </a:cubicBezTo>
                        <a:cubicBezTo>
                          <a:pt x="286438" y="36723"/>
                          <a:pt x="274067" y="37626"/>
                          <a:pt x="264404" y="44068"/>
                        </a:cubicBezTo>
                        <a:cubicBezTo>
                          <a:pt x="221691" y="72543"/>
                          <a:pt x="243915" y="61914"/>
                          <a:pt x="198303" y="77118"/>
                        </a:cubicBezTo>
                        <a:cubicBezTo>
                          <a:pt x="187286" y="84463"/>
                          <a:pt x="177096" y="93231"/>
                          <a:pt x="165253" y="99152"/>
                        </a:cubicBezTo>
                        <a:cubicBezTo>
                          <a:pt x="74016" y="144771"/>
                          <a:pt x="193884" y="69050"/>
                          <a:pt x="99151" y="132202"/>
                        </a:cubicBezTo>
                        <a:cubicBezTo>
                          <a:pt x="44456" y="214249"/>
                          <a:pt x="114746" y="113491"/>
                          <a:pt x="44067" y="198304"/>
                        </a:cubicBezTo>
                        <a:cubicBezTo>
                          <a:pt x="-25432" y="281701"/>
                          <a:pt x="64110" y="189275"/>
                          <a:pt x="0" y="25338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9EC5AC-DF56-42D9-BCE6-82E50FDE420D}"/>
              </a:ext>
            </a:extLst>
          </p:cNvPr>
          <p:cNvSpPr txBox="1"/>
          <p:nvPr/>
        </p:nvSpPr>
        <p:spPr>
          <a:xfrm>
            <a:off x="85344" y="1560576"/>
            <a:ext cx="6838613" cy="3416320"/>
          </a:xfrm>
          <a:prstGeom prst="rect">
            <a:avLst/>
          </a:prstGeom>
          <a:solidFill>
            <a:schemeClr val="bg1"/>
          </a:solidFill>
          <a:ln w="25400" cap="rnd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aseline="30000" dirty="0"/>
              <a:t>2 </a:t>
            </a:r>
            <a:r>
              <a:rPr lang="en-GB" sz="2400" dirty="0"/>
              <a:t>Some people came and told Jehoshaphat, ‘A vast army is coming against you from Edom, from the other side of the Dead Sea. It is already in </a:t>
            </a:r>
            <a:r>
              <a:rPr lang="en-GB" sz="2400" dirty="0" err="1"/>
              <a:t>Hazezon</a:t>
            </a:r>
            <a:r>
              <a:rPr lang="en-GB" sz="2400" dirty="0"/>
              <a:t> Tamar’ (that is, </a:t>
            </a:r>
            <a:r>
              <a:rPr lang="en-GB" sz="2400" dirty="0" err="1"/>
              <a:t>En</a:t>
            </a:r>
            <a:r>
              <a:rPr lang="en-GB" sz="2400" dirty="0"/>
              <a:t> </a:t>
            </a:r>
            <a:r>
              <a:rPr lang="en-GB" sz="2400" dirty="0" err="1"/>
              <a:t>Gedi</a:t>
            </a:r>
            <a:r>
              <a:rPr lang="en-GB" sz="2400" dirty="0"/>
              <a:t>). </a:t>
            </a:r>
            <a:r>
              <a:rPr lang="en-GB" sz="2400" baseline="30000" dirty="0"/>
              <a:t>3 </a:t>
            </a:r>
            <a:r>
              <a:rPr lang="en-GB" sz="2400" dirty="0"/>
              <a:t>Alarmed, Jehoshaphat resolved to enquire of the </a:t>
            </a:r>
            <a:r>
              <a:rPr lang="en-GB" sz="2400" cap="small" dirty="0">
                <a:effectLst/>
              </a:rPr>
              <a:t>Lord</a:t>
            </a:r>
            <a:r>
              <a:rPr lang="en-GB" sz="2400" dirty="0"/>
              <a:t>, and he proclaimed a fast for all Judah. </a:t>
            </a:r>
            <a:r>
              <a:rPr lang="en-GB" sz="2400" baseline="30000" dirty="0"/>
              <a:t>4 </a:t>
            </a:r>
            <a:r>
              <a:rPr lang="en-GB" sz="2400" dirty="0"/>
              <a:t>The people of Judah came together to seek help from the </a:t>
            </a:r>
            <a:r>
              <a:rPr lang="en-GB" sz="2400" cap="small" dirty="0">
                <a:effectLst/>
              </a:rPr>
              <a:t>Lord</a:t>
            </a:r>
            <a:r>
              <a:rPr lang="en-GB" sz="2400" dirty="0"/>
              <a:t>; indeed, they came from every town in Judah to seek him.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3175D2B-C97B-41C0-89C6-D436B78F01CE}"/>
              </a:ext>
            </a:extLst>
          </p:cNvPr>
          <p:cNvGrpSpPr/>
          <p:nvPr/>
        </p:nvGrpSpPr>
        <p:grpSpPr>
          <a:xfrm>
            <a:off x="7749794" y="2065718"/>
            <a:ext cx="1090594" cy="402717"/>
            <a:chOff x="7705344" y="2065718"/>
            <a:chExt cx="1090594" cy="402717"/>
          </a:xfrm>
        </p:grpSpPr>
        <p:sp>
          <p:nvSpPr>
            <p:cNvPr id="6" name="Speech Bubble: Rectangle 5">
              <a:extLst>
                <a:ext uri="{FF2B5EF4-FFF2-40B4-BE49-F238E27FC236}">
                  <a16:creationId xmlns:a16="http://schemas.microsoft.com/office/drawing/2014/main" id="{47C228EA-65D3-444B-8627-1C5C8F5707BA}"/>
                </a:ext>
              </a:extLst>
            </p:cNvPr>
            <p:cNvSpPr/>
            <p:nvPr/>
          </p:nvSpPr>
          <p:spPr>
            <a:xfrm>
              <a:off x="7705344" y="2065718"/>
              <a:ext cx="1090594" cy="402717"/>
            </a:xfrm>
            <a:prstGeom prst="wedgeRectCallout">
              <a:avLst>
                <a:gd name="adj1" fmla="val -21415"/>
                <a:gd name="adj2" fmla="val 7984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3003F46-62D6-4A7C-A92F-A7825731D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27835" y="2072068"/>
              <a:ext cx="1038225" cy="3905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6706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95A3F5-AB83-42E1-B0F4-0087DC61E3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45"/>
          <a:stretch/>
        </p:blipFill>
        <p:spPr>
          <a:xfrm>
            <a:off x="-2" y="-1"/>
            <a:ext cx="12192001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C538E92-65F0-417B-8EA5-287EE42CB634}"/>
              </a:ext>
            </a:extLst>
          </p:cNvPr>
          <p:cNvSpPr/>
          <p:nvPr/>
        </p:nvSpPr>
        <p:spPr>
          <a:xfrm>
            <a:off x="0" y="-1"/>
            <a:ext cx="3783724" cy="922264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 dirty="0"/>
              <a:t>2 Chronicles 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9EC5AC-DF56-42D9-BCE6-82E50FDE420D}"/>
              </a:ext>
            </a:extLst>
          </p:cNvPr>
          <p:cNvSpPr txBox="1"/>
          <p:nvPr/>
        </p:nvSpPr>
        <p:spPr>
          <a:xfrm>
            <a:off x="85344" y="1560576"/>
            <a:ext cx="6838613" cy="3416320"/>
          </a:xfrm>
          <a:prstGeom prst="rect">
            <a:avLst/>
          </a:prstGeom>
          <a:solidFill>
            <a:schemeClr val="bg1"/>
          </a:solidFill>
          <a:ln w="25400" cap="rnd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aseline="30000" dirty="0"/>
              <a:t>2 </a:t>
            </a:r>
            <a:r>
              <a:rPr lang="en-GB" sz="2400" dirty="0"/>
              <a:t>Some people came and told Jehoshaphat, ‘A vast army is coming against you from Edom, from the other side of the Dead Sea. It is already in </a:t>
            </a:r>
            <a:r>
              <a:rPr lang="en-GB" sz="2400" dirty="0" err="1"/>
              <a:t>Hazezon</a:t>
            </a:r>
            <a:r>
              <a:rPr lang="en-GB" sz="2400" dirty="0"/>
              <a:t> Tamar’ (that is, </a:t>
            </a:r>
            <a:r>
              <a:rPr lang="en-GB" sz="2400" dirty="0" err="1"/>
              <a:t>En</a:t>
            </a:r>
            <a:r>
              <a:rPr lang="en-GB" sz="2400" dirty="0"/>
              <a:t> </a:t>
            </a:r>
            <a:r>
              <a:rPr lang="en-GB" sz="2400" dirty="0" err="1"/>
              <a:t>Gedi</a:t>
            </a:r>
            <a:r>
              <a:rPr lang="en-GB" sz="2400" dirty="0"/>
              <a:t>). </a:t>
            </a:r>
            <a:r>
              <a:rPr lang="en-GB" sz="2400" baseline="30000" dirty="0"/>
              <a:t>3 </a:t>
            </a:r>
            <a:r>
              <a:rPr lang="en-GB" sz="2400" dirty="0"/>
              <a:t>Alarmed, Jehoshaphat resolved to enquire of the </a:t>
            </a:r>
            <a:r>
              <a:rPr lang="en-GB" sz="2400" cap="small" dirty="0">
                <a:effectLst/>
              </a:rPr>
              <a:t>Lord</a:t>
            </a:r>
            <a:r>
              <a:rPr lang="en-GB" sz="2400" dirty="0"/>
              <a:t>, and he proclaimed a fast for all Judah. </a:t>
            </a:r>
            <a:r>
              <a:rPr lang="en-GB" sz="2400" baseline="30000" dirty="0"/>
              <a:t>4 </a:t>
            </a:r>
            <a:r>
              <a:rPr lang="en-GB" sz="2400" dirty="0"/>
              <a:t>The people of Judah came together to seek help from the </a:t>
            </a:r>
            <a:r>
              <a:rPr lang="en-GB" sz="2400" cap="small" dirty="0">
                <a:effectLst/>
              </a:rPr>
              <a:t>Lord</a:t>
            </a:r>
            <a:r>
              <a:rPr lang="en-GB" sz="2400" dirty="0"/>
              <a:t>; indeed, they came from every town in Judah to seek him.</a:t>
            </a:r>
          </a:p>
        </p:txBody>
      </p:sp>
    </p:spTree>
    <p:extLst>
      <p:ext uri="{BB962C8B-B14F-4D97-AF65-F5344CB8AC3E}">
        <p14:creationId xmlns:p14="http://schemas.microsoft.com/office/powerpoint/2010/main" val="1672412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95A3F5-AB83-42E1-B0F4-0087DC61E3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45"/>
          <a:stretch/>
        </p:blipFill>
        <p:spPr>
          <a:xfrm>
            <a:off x="-2" y="-1"/>
            <a:ext cx="12192001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C538E92-65F0-417B-8EA5-287EE42CB634}"/>
              </a:ext>
            </a:extLst>
          </p:cNvPr>
          <p:cNvSpPr/>
          <p:nvPr/>
        </p:nvSpPr>
        <p:spPr>
          <a:xfrm>
            <a:off x="0" y="-1"/>
            <a:ext cx="3783724" cy="922264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 dirty="0"/>
              <a:t>2 Chronicles 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9EC5AC-DF56-42D9-BCE6-82E50FDE420D}"/>
              </a:ext>
            </a:extLst>
          </p:cNvPr>
          <p:cNvSpPr txBox="1"/>
          <p:nvPr/>
        </p:nvSpPr>
        <p:spPr>
          <a:xfrm>
            <a:off x="85344" y="1560576"/>
            <a:ext cx="6838613" cy="3416320"/>
          </a:xfrm>
          <a:prstGeom prst="rect">
            <a:avLst/>
          </a:prstGeom>
          <a:solidFill>
            <a:schemeClr val="bg1"/>
          </a:solidFill>
          <a:ln w="25400" cap="rnd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aseline="30000" dirty="0"/>
              <a:t>2 </a:t>
            </a:r>
            <a:r>
              <a:rPr lang="en-GB" sz="2400" dirty="0"/>
              <a:t>Some people came and told Jehoshaphat, ‘A vast army is coming against you from Edom, from the other side of the Dead Sea. It is already in </a:t>
            </a:r>
            <a:r>
              <a:rPr lang="en-GB" sz="2400" dirty="0" err="1"/>
              <a:t>Hazezon</a:t>
            </a:r>
            <a:r>
              <a:rPr lang="en-GB" sz="2400" dirty="0"/>
              <a:t> Tamar’ (that is, </a:t>
            </a:r>
            <a:r>
              <a:rPr lang="en-GB" sz="2400" dirty="0" err="1"/>
              <a:t>En</a:t>
            </a:r>
            <a:r>
              <a:rPr lang="en-GB" sz="2400" dirty="0"/>
              <a:t> </a:t>
            </a:r>
            <a:r>
              <a:rPr lang="en-GB" sz="2400" dirty="0" err="1"/>
              <a:t>Gedi</a:t>
            </a:r>
            <a:r>
              <a:rPr lang="en-GB" sz="2400" dirty="0"/>
              <a:t>). </a:t>
            </a:r>
            <a:r>
              <a:rPr lang="en-GB" sz="2400" baseline="30000" dirty="0"/>
              <a:t>3 </a:t>
            </a:r>
            <a:r>
              <a:rPr lang="en-GB" sz="2400" dirty="0"/>
              <a:t>Alarmed, Jehoshaphat resolved to enquire of the </a:t>
            </a:r>
            <a:r>
              <a:rPr lang="en-GB" sz="2400" cap="small" dirty="0">
                <a:effectLst/>
              </a:rPr>
              <a:t>Lord</a:t>
            </a:r>
            <a:r>
              <a:rPr lang="en-GB" sz="2400" dirty="0"/>
              <a:t>, and he proclaimed a fast for all Judah. </a:t>
            </a:r>
            <a:r>
              <a:rPr lang="en-GB" sz="2400" baseline="30000" dirty="0"/>
              <a:t>4 </a:t>
            </a:r>
            <a:r>
              <a:rPr lang="en-GB" sz="2400" dirty="0"/>
              <a:t>The people of Judah came together to seek help from the </a:t>
            </a:r>
            <a:r>
              <a:rPr lang="en-GB" sz="2400" cap="small" dirty="0">
                <a:effectLst/>
              </a:rPr>
              <a:t>Lord</a:t>
            </a:r>
            <a:r>
              <a:rPr lang="en-GB" sz="2400" dirty="0"/>
              <a:t>; indeed, they came from every town in Judah to seek him.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63D6D33-C5C3-4CA4-8233-3B78447C6942}"/>
              </a:ext>
            </a:extLst>
          </p:cNvPr>
          <p:cNvSpPr/>
          <p:nvPr/>
        </p:nvSpPr>
        <p:spPr>
          <a:xfrm>
            <a:off x="41029" y="2933620"/>
            <a:ext cx="1850833" cy="637674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D387193-F1E4-4F79-A44A-928737B8B41A}"/>
              </a:ext>
            </a:extLst>
          </p:cNvPr>
          <p:cNvSpPr/>
          <p:nvPr/>
        </p:nvSpPr>
        <p:spPr>
          <a:xfrm>
            <a:off x="7941718" y="1877039"/>
            <a:ext cx="3766576" cy="5173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NLT: “Terrified”</a:t>
            </a:r>
          </a:p>
        </p:txBody>
      </p:sp>
    </p:spTree>
    <p:extLst>
      <p:ext uri="{BB962C8B-B14F-4D97-AF65-F5344CB8AC3E}">
        <p14:creationId xmlns:p14="http://schemas.microsoft.com/office/powerpoint/2010/main" val="908355931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RegularSeedLeftStep">
      <a:dk1>
        <a:srgbClr val="000000"/>
      </a:dk1>
      <a:lt1>
        <a:srgbClr val="FFFFFF"/>
      </a:lt1>
      <a:dk2>
        <a:srgbClr val="263F24"/>
      </a:dk2>
      <a:lt2>
        <a:srgbClr val="EAE7E4"/>
      </a:lt2>
      <a:accent1>
        <a:srgbClr val="4D7DC3"/>
      </a:accent1>
      <a:accent2>
        <a:srgbClr val="3B9CB1"/>
      </a:accent2>
      <a:accent3>
        <a:srgbClr val="47B49A"/>
      </a:accent3>
      <a:accent4>
        <a:srgbClr val="3BB164"/>
      </a:accent4>
      <a:accent5>
        <a:srgbClr val="4FB648"/>
      </a:accent5>
      <a:accent6>
        <a:srgbClr val="75B13B"/>
      </a:accent6>
      <a:hlink>
        <a:srgbClr val="A87A38"/>
      </a:hlink>
      <a:folHlink>
        <a:srgbClr val="848484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1564</Words>
  <Application>Microsoft Office PowerPoint</Application>
  <PresentationFormat>Widescreen</PresentationFormat>
  <Paragraphs>155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Avenir Next LT Pro</vt:lpstr>
      <vt:lpstr>Calibri</vt:lpstr>
      <vt:lpstr>Garamond</vt:lpstr>
      <vt:lpstr>AccentBoxVTI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Petts</dc:creator>
  <cp:lastModifiedBy>Jonathan Petts</cp:lastModifiedBy>
  <cp:revision>5</cp:revision>
  <dcterms:created xsi:type="dcterms:W3CDTF">2020-01-30T10:36:42Z</dcterms:created>
  <dcterms:modified xsi:type="dcterms:W3CDTF">2020-01-31T15:46:09Z</dcterms:modified>
</cp:coreProperties>
</file>