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58" r:id="rId4"/>
    <p:sldId id="277" r:id="rId5"/>
    <p:sldId id="278" r:id="rId6"/>
    <p:sldId id="276" r:id="rId7"/>
    <p:sldId id="261" r:id="rId8"/>
    <p:sldId id="257" r:id="rId9"/>
    <p:sldId id="262" r:id="rId10"/>
    <p:sldId id="263" r:id="rId11"/>
    <p:sldId id="265" r:id="rId12"/>
    <p:sldId id="266" r:id="rId13"/>
    <p:sldId id="267" r:id="rId14"/>
    <p:sldId id="268" r:id="rId15"/>
    <p:sldId id="279" r:id="rId16"/>
    <p:sldId id="271" r:id="rId17"/>
    <p:sldId id="280" r:id="rId18"/>
    <p:sldId id="281" r:id="rId19"/>
    <p:sldId id="272" r:id="rId20"/>
    <p:sldId id="273" r:id="rId21"/>
    <p:sldId id="274" r:id="rId22"/>
    <p:sldId id="28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6E4E7-A885-4299-B2D4-2BAA95F78A0C}" v="152" dt="2019-05-15T16:08:53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Petts" userId="5dd4f9a4c1668749" providerId="LiveId" clId="{EBD6E4E7-A885-4299-B2D4-2BAA95F78A0C}"/>
    <pc:docChg chg="undo custSel addSld delSld modSld sldOrd">
      <pc:chgData name="Jonathan Petts" userId="5dd4f9a4c1668749" providerId="LiveId" clId="{EBD6E4E7-A885-4299-B2D4-2BAA95F78A0C}" dt="2019-05-15T16:11:12.826" v="535" actId="1076"/>
      <pc:docMkLst>
        <pc:docMk/>
      </pc:docMkLst>
      <pc:sldChg chg="addSp delSp modSp add mod setBg setClrOvrMap">
        <pc:chgData name="Jonathan Petts" userId="5dd4f9a4c1668749" providerId="LiveId" clId="{EBD6E4E7-A885-4299-B2D4-2BAA95F78A0C}" dt="2019-05-15T15:34:48.783" v="253" actId="1076"/>
        <pc:sldMkLst>
          <pc:docMk/>
          <pc:sldMk cId="2678886549" sldId="257"/>
        </pc:sldMkLst>
        <pc:spChg chg="mod">
          <ac:chgData name="Jonathan Petts" userId="5dd4f9a4c1668749" providerId="LiveId" clId="{EBD6E4E7-A885-4299-B2D4-2BAA95F78A0C}" dt="2019-05-15T15:31:31.649" v="205" actId="20577"/>
          <ac:spMkLst>
            <pc:docMk/>
            <pc:sldMk cId="2678886549" sldId="257"/>
            <ac:spMk id="2" creationId="{3C4EEE81-5216-4465-AD30-2FE42B512543}"/>
          </ac:spMkLst>
        </pc:spChg>
        <pc:spChg chg="del mod">
          <ac:chgData name="Jonathan Petts" userId="5dd4f9a4c1668749" providerId="LiveId" clId="{EBD6E4E7-A885-4299-B2D4-2BAA95F78A0C}" dt="2019-05-15T15:31:51.516" v="208" actId="478"/>
          <ac:spMkLst>
            <pc:docMk/>
            <pc:sldMk cId="2678886549" sldId="257"/>
            <ac:spMk id="3" creationId="{88561EBB-2E5D-4D88-AB67-78019EFF61BA}"/>
          </ac:spMkLst>
        </pc:spChg>
        <pc:spChg chg="add del mod">
          <ac:chgData name="Jonathan Petts" userId="5dd4f9a4c1668749" providerId="LiveId" clId="{EBD6E4E7-A885-4299-B2D4-2BAA95F78A0C}" dt="2019-05-15T15:31:07.898" v="201" actId="11529"/>
          <ac:spMkLst>
            <pc:docMk/>
            <pc:sldMk cId="2678886549" sldId="257"/>
            <ac:spMk id="6" creationId="{3451118B-8381-41D3-B4A9-A9026787DEA3}"/>
          </ac:spMkLst>
        </pc:spChg>
        <pc:spChg chg="add mod">
          <ac:chgData name="Jonathan Petts" userId="5dd4f9a4c1668749" providerId="LiveId" clId="{EBD6E4E7-A885-4299-B2D4-2BAA95F78A0C}" dt="2019-05-15T15:33:31.954" v="230" actId="113"/>
          <ac:spMkLst>
            <pc:docMk/>
            <pc:sldMk cId="2678886549" sldId="257"/>
            <ac:spMk id="7" creationId="{AD3B1DA1-1AF4-40F6-B06F-8B37A2761854}"/>
          </ac:spMkLst>
        </pc:spChg>
        <pc:spChg chg="add del mod">
          <ac:chgData name="Jonathan Petts" userId="5dd4f9a4c1668749" providerId="LiveId" clId="{EBD6E4E7-A885-4299-B2D4-2BAA95F78A0C}" dt="2019-05-15T15:31:59.205" v="211" actId="478"/>
          <ac:spMkLst>
            <pc:docMk/>
            <pc:sldMk cId="2678886549" sldId="257"/>
            <ac:spMk id="9" creationId="{40717A70-0918-49F5-8A12-4412E2AEE52E}"/>
          </ac:spMkLst>
        </pc:spChg>
        <pc:picChg chg="add del mod ord">
          <ac:chgData name="Jonathan Petts" userId="5dd4f9a4c1668749" providerId="LiveId" clId="{EBD6E4E7-A885-4299-B2D4-2BAA95F78A0C}" dt="2019-05-15T15:34:48.783" v="253" actId="1076"/>
          <ac:picMkLst>
            <pc:docMk/>
            <pc:sldMk cId="2678886549" sldId="257"/>
            <ac:picMk id="5" creationId="{3DDC5F6E-1871-42F4-A1EB-56599578977F}"/>
          </ac:picMkLst>
        </pc:picChg>
      </pc:sldChg>
      <pc:sldChg chg="addSp delSp modSp add mod ord setBg setClrOvrMap">
        <pc:chgData name="Jonathan Petts" userId="5dd4f9a4c1668749" providerId="LiveId" clId="{EBD6E4E7-A885-4299-B2D4-2BAA95F78A0C}" dt="2019-05-15T15:53:56.068" v="446" actId="478"/>
        <pc:sldMkLst>
          <pc:docMk/>
          <pc:sldMk cId="3445138669" sldId="258"/>
        </pc:sldMkLst>
        <pc:spChg chg="del">
          <ac:chgData name="Jonathan Petts" userId="5dd4f9a4c1668749" providerId="LiveId" clId="{EBD6E4E7-A885-4299-B2D4-2BAA95F78A0C}" dt="2019-05-15T15:17:22.949" v="18" actId="478"/>
          <ac:spMkLst>
            <pc:docMk/>
            <pc:sldMk cId="3445138669" sldId="258"/>
            <ac:spMk id="2" creationId="{3C4EEE81-5216-4465-AD30-2FE42B512543}"/>
          </ac:spMkLst>
        </pc:spChg>
        <pc:spChg chg="ord">
          <ac:chgData name="Jonathan Petts" userId="5dd4f9a4c1668749" providerId="LiveId" clId="{EBD6E4E7-A885-4299-B2D4-2BAA95F78A0C}" dt="2019-05-15T15:20:37.837" v="30" actId="26606"/>
          <ac:spMkLst>
            <pc:docMk/>
            <pc:sldMk cId="3445138669" sldId="258"/>
            <ac:spMk id="3" creationId="{88561EBB-2E5D-4D88-AB67-78019EFF61BA}"/>
          </ac:spMkLst>
        </pc:spChg>
        <pc:spChg chg="add del mod">
          <ac:chgData name="Jonathan Petts" userId="5dd4f9a4c1668749" providerId="LiveId" clId="{EBD6E4E7-A885-4299-B2D4-2BAA95F78A0C}" dt="2019-05-15T15:17:25.339" v="19" actId="478"/>
          <ac:spMkLst>
            <pc:docMk/>
            <pc:sldMk cId="3445138669" sldId="258"/>
            <ac:spMk id="6" creationId="{6E37459F-F8EF-4DDD-9C43-DA7FB1A8651D}"/>
          </ac:spMkLst>
        </pc:spChg>
        <pc:spChg chg="add del mod ord">
          <ac:chgData name="Jonathan Petts" userId="5dd4f9a4c1668749" providerId="LiveId" clId="{EBD6E4E7-A885-4299-B2D4-2BAA95F78A0C}" dt="2019-05-15T15:53:56.068" v="446" actId="478"/>
          <ac:spMkLst>
            <pc:docMk/>
            <pc:sldMk cId="3445138669" sldId="258"/>
            <ac:spMk id="9" creationId="{CA3BBD94-ECCC-4901-BD5F-2AC70EA975C2}"/>
          </ac:spMkLst>
        </pc:spChg>
        <pc:spChg chg="add mod">
          <ac:chgData name="Jonathan Petts" userId="5dd4f9a4c1668749" providerId="LiveId" clId="{EBD6E4E7-A885-4299-B2D4-2BAA95F78A0C}" dt="2019-05-15T15:28:50.326" v="146" actId="14100"/>
          <ac:spMkLst>
            <pc:docMk/>
            <pc:sldMk cId="3445138669" sldId="258"/>
            <ac:spMk id="12" creationId="{7D7441D7-5B79-4749-9A0B-1B6CF6CA8F4C}"/>
          </ac:spMkLst>
        </pc:spChg>
        <pc:picChg chg="del mod ord">
          <ac:chgData name="Jonathan Petts" userId="5dd4f9a4c1668749" providerId="LiveId" clId="{EBD6E4E7-A885-4299-B2D4-2BAA95F78A0C}" dt="2019-05-15T15:20:03.819" v="23" actId="478"/>
          <ac:picMkLst>
            <pc:docMk/>
            <pc:sldMk cId="3445138669" sldId="258"/>
            <ac:picMk id="5" creationId="{3DDC5F6E-1871-42F4-A1EB-56599578977F}"/>
          </ac:picMkLst>
        </pc:picChg>
        <pc:picChg chg="add del mod">
          <ac:chgData name="Jonathan Petts" userId="5dd4f9a4c1668749" providerId="LiveId" clId="{EBD6E4E7-A885-4299-B2D4-2BAA95F78A0C}" dt="2019-05-15T15:25:35.840" v="87" actId="478"/>
          <ac:picMkLst>
            <pc:docMk/>
            <pc:sldMk cId="3445138669" sldId="258"/>
            <ac:picMk id="8" creationId="{2C8E2E77-C148-4901-8766-D92F8EADC1E4}"/>
          </ac:picMkLst>
        </pc:picChg>
        <pc:picChg chg="add mod modCrop">
          <ac:chgData name="Jonathan Petts" userId="5dd4f9a4c1668749" providerId="LiveId" clId="{EBD6E4E7-A885-4299-B2D4-2BAA95F78A0C}" dt="2019-05-15T15:27:12.957" v="104" actId="732"/>
          <ac:picMkLst>
            <pc:docMk/>
            <pc:sldMk cId="3445138669" sldId="258"/>
            <ac:picMk id="11" creationId="{8EF5F4E9-3D76-426A-8C0A-853F58A2186C}"/>
          </ac:picMkLst>
        </pc:picChg>
      </pc:sldChg>
      <pc:sldChg chg="add del">
        <pc:chgData name="Jonathan Petts" userId="5dd4f9a4c1668749" providerId="LiveId" clId="{EBD6E4E7-A885-4299-B2D4-2BAA95F78A0C}" dt="2019-05-15T15:29:28.714" v="153" actId="2696"/>
        <pc:sldMkLst>
          <pc:docMk/>
          <pc:sldMk cId="66630351" sldId="259"/>
        </pc:sldMkLst>
      </pc:sldChg>
      <pc:sldChg chg="delSp add ord">
        <pc:chgData name="Jonathan Petts" userId="5dd4f9a4c1668749" providerId="LiveId" clId="{EBD6E4E7-A885-4299-B2D4-2BAA95F78A0C}" dt="2019-05-15T15:29:15.990" v="152" actId="478"/>
        <pc:sldMkLst>
          <pc:docMk/>
          <pc:sldMk cId="2167960806" sldId="260"/>
        </pc:sldMkLst>
        <pc:spChg chg="del">
          <ac:chgData name="Jonathan Petts" userId="5dd4f9a4c1668749" providerId="LiveId" clId="{EBD6E4E7-A885-4299-B2D4-2BAA95F78A0C}" dt="2019-05-15T15:29:15.990" v="152" actId="478"/>
          <ac:spMkLst>
            <pc:docMk/>
            <pc:sldMk cId="2167960806" sldId="260"/>
            <ac:spMk id="9" creationId="{CA3BBD94-ECCC-4901-BD5F-2AC70EA975C2}"/>
          </ac:spMkLst>
        </pc:spChg>
      </pc:sldChg>
      <pc:sldChg chg="modSp add">
        <pc:chgData name="Jonathan Petts" userId="5dd4f9a4c1668749" providerId="LiveId" clId="{EBD6E4E7-A885-4299-B2D4-2BAA95F78A0C}" dt="2019-05-15T15:30:18.226" v="197" actId="20577"/>
        <pc:sldMkLst>
          <pc:docMk/>
          <pc:sldMk cId="2120781306" sldId="261"/>
        </pc:sldMkLst>
        <pc:spChg chg="mod">
          <ac:chgData name="Jonathan Petts" userId="5dd4f9a4c1668749" providerId="LiveId" clId="{EBD6E4E7-A885-4299-B2D4-2BAA95F78A0C}" dt="2019-05-15T15:30:18.226" v="197" actId="20577"/>
          <ac:spMkLst>
            <pc:docMk/>
            <pc:sldMk cId="2120781306" sldId="261"/>
            <ac:spMk id="12" creationId="{7D7441D7-5B79-4749-9A0B-1B6CF6CA8F4C}"/>
          </ac:spMkLst>
        </pc:spChg>
      </pc:sldChg>
      <pc:sldChg chg="addSp delSp modSp add">
        <pc:chgData name="Jonathan Petts" userId="5dd4f9a4c1668749" providerId="LiveId" clId="{EBD6E4E7-A885-4299-B2D4-2BAA95F78A0C}" dt="2019-05-15T15:36:11.764" v="264" actId="947"/>
        <pc:sldMkLst>
          <pc:docMk/>
          <pc:sldMk cId="545595116" sldId="262"/>
        </pc:sldMkLst>
        <pc:spChg chg="mod">
          <ac:chgData name="Jonathan Petts" userId="5dd4f9a4c1668749" providerId="LiveId" clId="{EBD6E4E7-A885-4299-B2D4-2BAA95F78A0C}" dt="2019-05-15T15:34:42.378" v="250" actId="20577"/>
          <ac:spMkLst>
            <pc:docMk/>
            <pc:sldMk cId="545595116" sldId="262"/>
            <ac:spMk id="2" creationId="{6B03D117-6624-467B-86D7-AE51D4C32FDB}"/>
          </ac:spMkLst>
        </pc:spChg>
        <pc:spChg chg="del">
          <ac:chgData name="Jonathan Petts" userId="5dd4f9a4c1668749" providerId="LiveId" clId="{EBD6E4E7-A885-4299-B2D4-2BAA95F78A0C}" dt="2019-05-15T15:34:45.773" v="251" actId="478"/>
          <ac:spMkLst>
            <pc:docMk/>
            <pc:sldMk cId="545595116" sldId="262"/>
            <ac:spMk id="3" creationId="{9CE8276C-C309-4B81-B872-40D3E978E897}"/>
          </ac:spMkLst>
        </pc:spChg>
        <pc:spChg chg="add mod">
          <ac:chgData name="Jonathan Petts" userId="5dd4f9a4c1668749" providerId="LiveId" clId="{EBD6E4E7-A885-4299-B2D4-2BAA95F78A0C}" dt="2019-05-15T15:36:11.764" v="264" actId="947"/>
          <ac:spMkLst>
            <pc:docMk/>
            <pc:sldMk cId="545595116" sldId="262"/>
            <ac:spMk id="4" creationId="{044140A4-9BA5-4C6B-832D-0AFB188827C9}"/>
          </ac:spMkLst>
        </pc:spChg>
      </pc:sldChg>
      <pc:sldChg chg="modSp add">
        <pc:chgData name="Jonathan Petts" userId="5dd4f9a4c1668749" providerId="LiveId" clId="{EBD6E4E7-A885-4299-B2D4-2BAA95F78A0C}" dt="2019-05-15T15:39:08.881" v="309" actId="1076"/>
        <pc:sldMkLst>
          <pc:docMk/>
          <pc:sldMk cId="4008523583" sldId="263"/>
        </pc:sldMkLst>
        <pc:spChg chg="mod">
          <ac:chgData name="Jonathan Petts" userId="5dd4f9a4c1668749" providerId="LiveId" clId="{EBD6E4E7-A885-4299-B2D4-2BAA95F78A0C}" dt="2019-05-15T15:39:08.881" v="309" actId="1076"/>
          <ac:spMkLst>
            <pc:docMk/>
            <pc:sldMk cId="4008523583" sldId="263"/>
            <ac:spMk id="4" creationId="{044140A4-9BA5-4C6B-832D-0AFB188827C9}"/>
          </ac:spMkLst>
        </pc:spChg>
      </pc:sldChg>
      <pc:sldChg chg="modSp add del">
        <pc:chgData name="Jonathan Petts" userId="5dd4f9a4c1668749" providerId="LiveId" clId="{EBD6E4E7-A885-4299-B2D4-2BAA95F78A0C}" dt="2019-05-15T15:59:10.905" v="457" actId="2696"/>
        <pc:sldMkLst>
          <pc:docMk/>
          <pc:sldMk cId="204632732" sldId="264"/>
        </pc:sldMkLst>
        <pc:spChg chg="mod">
          <ac:chgData name="Jonathan Petts" userId="5dd4f9a4c1668749" providerId="LiveId" clId="{EBD6E4E7-A885-4299-B2D4-2BAA95F78A0C}" dt="2019-05-15T15:39:13.284" v="310" actId="1076"/>
          <ac:spMkLst>
            <pc:docMk/>
            <pc:sldMk cId="204632732" sldId="264"/>
            <ac:spMk id="4" creationId="{044140A4-9BA5-4C6B-832D-0AFB188827C9}"/>
          </ac:spMkLst>
        </pc:spChg>
      </pc:sldChg>
      <pc:sldChg chg="modSp add">
        <pc:chgData name="Jonathan Petts" userId="5dd4f9a4c1668749" providerId="LiveId" clId="{EBD6E4E7-A885-4299-B2D4-2BAA95F78A0C}" dt="2019-05-15T15:39:23.079" v="311" actId="1076"/>
        <pc:sldMkLst>
          <pc:docMk/>
          <pc:sldMk cId="1541842521" sldId="265"/>
        </pc:sldMkLst>
        <pc:spChg chg="mod">
          <ac:chgData name="Jonathan Petts" userId="5dd4f9a4c1668749" providerId="LiveId" clId="{EBD6E4E7-A885-4299-B2D4-2BAA95F78A0C}" dt="2019-05-15T15:39:23.079" v="311" actId="1076"/>
          <ac:spMkLst>
            <pc:docMk/>
            <pc:sldMk cId="1541842521" sldId="265"/>
            <ac:spMk id="4" creationId="{044140A4-9BA5-4C6B-832D-0AFB188827C9}"/>
          </ac:spMkLst>
        </pc:spChg>
      </pc:sldChg>
      <pc:sldChg chg="modSp add">
        <pc:chgData name="Jonathan Petts" userId="5dd4f9a4c1668749" providerId="LiveId" clId="{EBD6E4E7-A885-4299-B2D4-2BAA95F78A0C}" dt="2019-05-15T15:40:10.825" v="325" actId="947"/>
        <pc:sldMkLst>
          <pc:docMk/>
          <pc:sldMk cId="2509034227" sldId="266"/>
        </pc:sldMkLst>
        <pc:spChg chg="mod">
          <ac:chgData name="Jonathan Petts" userId="5dd4f9a4c1668749" providerId="LiveId" clId="{EBD6E4E7-A885-4299-B2D4-2BAA95F78A0C}" dt="2019-05-15T15:40:10.825" v="325" actId="947"/>
          <ac:spMkLst>
            <pc:docMk/>
            <pc:sldMk cId="2509034227" sldId="266"/>
            <ac:spMk id="4" creationId="{044140A4-9BA5-4C6B-832D-0AFB188827C9}"/>
          </ac:spMkLst>
        </pc:spChg>
      </pc:sldChg>
      <pc:sldChg chg="modSp add">
        <pc:chgData name="Jonathan Petts" userId="5dd4f9a4c1668749" providerId="LiveId" clId="{EBD6E4E7-A885-4299-B2D4-2BAA95F78A0C}" dt="2019-05-15T15:41:00.261" v="332" actId="947"/>
        <pc:sldMkLst>
          <pc:docMk/>
          <pc:sldMk cId="1065473858" sldId="267"/>
        </pc:sldMkLst>
        <pc:spChg chg="mod">
          <ac:chgData name="Jonathan Petts" userId="5dd4f9a4c1668749" providerId="LiveId" clId="{EBD6E4E7-A885-4299-B2D4-2BAA95F78A0C}" dt="2019-05-15T15:41:00.261" v="332" actId="947"/>
          <ac:spMkLst>
            <pc:docMk/>
            <pc:sldMk cId="1065473858" sldId="267"/>
            <ac:spMk id="4" creationId="{044140A4-9BA5-4C6B-832D-0AFB188827C9}"/>
          </ac:spMkLst>
        </pc:spChg>
      </pc:sldChg>
      <pc:sldChg chg="modSp add">
        <pc:chgData name="Jonathan Petts" userId="5dd4f9a4c1668749" providerId="LiveId" clId="{EBD6E4E7-A885-4299-B2D4-2BAA95F78A0C}" dt="2019-05-15T16:01:49.977" v="469" actId="20577"/>
        <pc:sldMkLst>
          <pc:docMk/>
          <pc:sldMk cId="3106224393" sldId="268"/>
        </pc:sldMkLst>
        <pc:spChg chg="mod">
          <ac:chgData name="Jonathan Petts" userId="5dd4f9a4c1668749" providerId="LiveId" clId="{EBD6E4E7-A885-4299-B2D4-2BAA95F78A0C}" dt="2019-05-15T16:01:49.977" v="469" actId="20577"/>
          <ac:spMkLst>
            <pc:docMk/>
            <pc:sldMk cId="3106224393" sldId="268"/>
            <ac:spMk id="4" creationId="{044140A4-9BA5-4C6B-832D-0AFB188827C9}"/>
          </ac:spMkLst>
        </pc:spChg>
      </pc:sldChg>
      <pc:sldChg chg="addSp delSp modSp add del mod setBg setClrOvrMap">
        <pc:chgData name="Jonathan Petts" userId="5dd4f9a4c1668749" providerId="LiveId" clId="{EBD6E4E7-A885-4299-B2D4-2BAA95F78A0C}" dt="2019-05-15T15:48:22.460" v="404" actId="2696"/>
        <pc:sldMkLst>
          <pc:docMk/>
          <pc:sldMk cId="1428073334" sldId="269"/>
        </pc:sldMkLst>
        <pc:spChg chg="mod">
          <ac:chgData name="Jonathan Petts" userId="5dd4f9a4c1668749" providerId="LiveId" clId="{EBD6E4E7-A885-4299-B2D4-2BAA95F78A0C}" dt="2019-05-15T15:44:30.284" v="358" actId="20577"/>
          <ac:spMkLst>
            <pc:docMk/>
            <pc:sldMk cId="1428073334" sldId="269"/>
            <ac:spMk id="2" creationId="{3C4EEE81-5216-4465-AD30-2FE42B512543}"/>
          </ac:spMkLst>
        </pc:spChg>
        <pc:spChg chg="mod">
          <ac:chgData name="Jonathan Petts" userId="5dd4f9a4c1668749" providerId="LiveId" clId="{EBD6E4E7-A885-4299-B2D4-2BAA95F78A0C}" dt="2019-05-15T15:45:26.458" v="381" actId="20577"/>
          <ac:spMkLst>
            <pc:docMk/>
            <pc:sldMk cId="1428073334" sldId="269"/>
            <ac:spMk id="7" creationId="{AD3B1DA1-1AF4-40F6-B06F-8B37A2761854}"/>
          </ac:spMkLst>
        </pc:spChg>
        <pc:picChg chg="del mod">
          <ac:chgData name="Jonathan Petts" userId="5dd4f9a4c1668749" providerId="LiveId" clId="{EBD6E4E7-A885-4299-B2D4-2BAA95F78A0C}" dt="2019-05-15T15:43:29.255" v="352" actId="478"/>
          <ac:picMkLst>
            <pc:docMk/>
            <pc:sldMk cId="1428073334" sldId="269"/>
            <ac:picMk id="5" creationId="{3DDC5F6E-1871-42F4-A1EB-56599578977F}"/>
          </ac:picMkLst>
        </pc:picChg>
        <pc:picChg chg="add ord">
          <ac:chgData name="Jonathan Petts" userId="5dd4f9a4c1668749" providerId="LiveId" clId="{EBD6E4E7-A885-4299-B2D4-2BAA95F78A0C}" dt="2019-05-15T15:43:48.863" v="354" actId="26606"/>
          <ac:picMkLst>
            <pc:docMk/>
            <pc:sldMk cId="1428073334" sldId="269"/>
            <ac:picMk id="6" creationId="{AAC0A217-24B4-4446-91C3-C1A1F56CEF71}"/>
          </ac:picMkLst>
        </pc:picChg>
      </pc:sldChg>
      <pc:sldChg chg="addSp delSp modSp add del mod setBg setClrOvrMap">
        <pc:chgData name="Jonathan Petts" userId="5dd4f9a4c1668749" providerId="LiveId" clId="{EBD6E4E7-A885-4299-B2D4-2BAA95F78A0C}" dt="2019-05-15T15:47:36.814" v="392" actId="2696"/>
        <pc:sldMkLst>
          <pc:docMk/>
          <pc:sldMk cId="4228952658" sldId="270"/>
        </pc:sldMkLst>
        <pc:spChg chg="mod">
          <ac:chgData name="Jonathan Petts" userId="5dd4f9a4c1668749" providerId="LiveId" clId="{EBD6E4E7-A885-4299-B2D4-2BAA95F78A0C}" dt="2019-05-15T15:45:49.627" v="388" actId="26606"/>
          <ac:spMkLst>
            <pc:docMk/>
            <pc:sldMk cId="4228952658" sldId="270"/>
            <ac:spMk id="2" creationId="{3C4EEE81-5216-4465-AD30-2FE42B512543}"/>
          </ac:spMkLst>
        </pc:spChg>
        <pc:spChg chg="mod">
          <ac:chgData name="Jonathan Petts" userId="5dd4f9a4c1668749" providerId="LiveId" clId="{EBD6E4E7-A885-4299-B2D4-2BAA95F78A0C}" dt="2019-05-15T15:46:03.683" v="389" actId="12"/>
          <ac:spMkLst>
            <pc:docMk/>
            <pc:sldMk cId="4228952658" sldId="270"/>
            <ac:spMk id="7" creationId="{AD3B1DA1-1AF4-40F6-B06F-8B37A2761854}"/>
          </ac:spMkLst>
        </pc:spChg>
        <pc:picChg chg="add mod ord">
          <ac:chgData name="Jonathan Petts" userId="5dd4f9a4c1668749" providerId="LiveId" clId="{EBD6E4E7-A885-4299-B2D4-2BAA95F78A0C}" dt="2019-05-15T15:45:49.627" v="388" actId="26606"/>
          <ac:picMkLst>
            <pc:docMk/>
            <pc:sldMk cId="4228952658" sldId="270"/>
            <ac:picMk id="5" creationId="{D25D407D-0BB9-4571-8331-DCD024F4F5C6}"/>
          </ac:picMkLst>
        </pc:picChg>
        <pc:picChg chg="del">
          <ac:chgData name="Jonathan Petts" userId="5dd4f9a4c1668749" providerId="LiveId" clId="{EBD6E4E7-A885-4299-B2D4-2BAA95F78A0C}" dt="2019-05-15T15:45:37.573" v="382" actId="478"/>
          <ac:picMkLst>
            <pc:docMk/>
            <pc:sldMk cId="4228952658" sldId="270"/>
            <ac:picMk id="6" creationId="{AAC0A217-24B4-4446-91C3-C1A1F56CEF71}"/>
          </ac:picMkLst>
        </pc:picChg>
      </pc:sldChg>
      <pc:sldChg chg="addSp delSp modSp add ord">
        <pc:chgData name="Jonathan Petts" userId="5dd4f9a4c1668749" providerId="LiveId" clId="{EBD6E4E7-A885-4299-B2D4-2BAA95F78A0C}" dt="2019-05-15T15:48:19.568" v="403" actId="20577"/>
        <pc:sldMkLst>
          <pc:docMk/>
          <pc:sldMk cId="1487160686" sldId="271"/>
        </pc:sldMkLst>
        <pc:spChg chg="mod">
          <ac:chgData name="Jonathan Petts" userId="5dd4f9a4c1668749" providerId="LiveId" clId="{EBD6E4E7-A885-4299-B2D4-2BAA95F78A0C}" dt="2019-05-15T15:48:19.568" v="403" actId="20577"/>
          <ac:spMkLst>
            <pc:docMk/>
            <pc:sldMk cId="1487160686" sldId="271"/>
            <ac:spMk id="2" creationId="{3C4EEE81-5216-4465-AD30-2FE42B512543}"/>
          </ac:spMkLst>
        </pc:spChg>
        <pc:spChg chg="add">
          <ac:chgData name="Jonathan Petts" userId="5dd4f9a4c1668749" providerId="LiveId" clId="{EBD6E4E7-A885-4299-B2D4-2BAA95F78A0C}" dt="2019-05-15T15:47:46.673" v="394"/>
          <ac:spMkLst>
            <pc:docMk/>
            <pc:sldMk cId="1487160686" sldId="271"/>
            <ac:spMk id="6" creationId="{194546BD-3B1E-42A9-957B-62CE4D1B55B3}"/>
          </ac:spMkLst>
        </pc:spChg>
        <pc:spChg chg="del">
          <ac:chgData name="Jonathan Petts" userId="5dd4f9a4c1668749" providerId="LiveId" clId="{EBD6E4E7-A885-4299-B2D4-2BAA95F78A0C}" dt="2019-05-15T15:47:45.454" v="393" actId="478"/>
          <ac:spMkLst>
            <pc:docMk/>
            <pc:sldMk cId="1487160686" sldId="271"/>
            <ac:spMk id="7" creationId="{AD3B1DA1-1AF4-40F6-B06F-8B37A2761854}"/>
          </ac:spMkLst>
        </pc:spChg>
        <pc:picChg chg="mod">
          <ac:chgData name="Jonathan Petts" userId="5dd4f9a4c1668749" providerId="LiveId" clId="{EBD6E4E7-A885-4299-B2D4-2BAA95F78A0C}" dt="2019-05-15T15:47:48.878" v="395" actId="1076"/>
          <ac:picMkLst>
            <pc:docMk/>
            <pc:sldMk cId="1487160686" sldId="271"/>
            <ac:picMk id="5" creationId="{3DDC5F6E-1871-42F4-A1EB-56599578977F}"/>
          </ac:picMkLst>
        </pc:picChg>
      </pc:sldChg>
      <pc:sldChg chg="modSp add">
        <pc:chgData name="Jonathan Petts" userId="5dd4f9a4c1668749" providerId="LiveId" clId="{EBD6E4E7-A885-4299-B2D4-2BAA95F78A0C}" dt="2019-05-15T15:49:24.918" v="424" actId="20577"/>
        <pc:sldMkLst>
          <pc:docMk/>
          <pc:sldMk cId="4255889389" sldId="272"/>
        </pc:sldMkLst>
        <pc:spChg chg="mod">
          <ac:chgData name="Jonathan Petts" userId="5dd4f9a4c1668749" providerId="LiveId" clId="{EBD6E4E7-A885-4299-B2D4-2BAA95F78A0C}" dt="2019-05-15T15:48:31.689" v="407" actId="20577"/>
          <ac:spMkLst>
            <pc:docMk/>
            <pc:sldMk cId="4255889389" sldId="272"/>
            <ac:spMk id="2" creationId="{3C4EEE81-5216-4465-AD30-2FE42B512543}"/>
          </ac:spMkLst>
        </pc:spChg>
        <pc:spChg chg="mod">
          <ac:chgData name="Jonathan Petts" userId="5dd4f9a4c1668749" providerId="LiveId" clId="{EBD6E4E7-A885-4299-B2D4-2BAA95F78A0C}" dt="2019-05-15T15:49:24.918" v="424" actId="20577"/>
          <ac:spMkLst>
            <pc:docMk/>
            <pc:sldMk cId="4255889389" sldId="272"/>
            <ac:spMk id="6" creationId="{194546BD-3B1E-42A9-957B-62CE4D1B55B3}"/>
          </ac:spMkLst>
        </pc:spChg>
      </pc:sldChg>
      <pc:sldChg chg="modSp add">
        <pc:chgData name="Jonathan Petts" userId="5dd4f9a4c1668749" providerId="LiveId" clId="{EBD6E4E7-A885-4299-B2D4-2BAA95F78A0C}" dt="2019-05-15T15:49:49.048" v="426"/>
        <pc:sldMkLst>
          <pc:docMk/>
          <pc:sldMk cId="2807909478" sldId="273"/>
        </pc:sldMkLst>
        <pc:spChg chg="mod">
          <ac:chgData name="Jonathan Petts" userId="5dd4f9a4c1668749" providerId="LiveId" clId="{EBD6E4E7-A885-4299-B2D4-2BAA95F78A0C}" dt="2019-05-15T15:48:39.415" v="410" actId="20577"/>
          <ac:spMkLst>
            <pc:docMk/>
            <pc:sldMk cId="2807909478" sldId="273"/>
            <ac:spMk id="2" creationId="{3C4EEE81-5216-4465-AD30-2FE42B512543}"/>
          </ac:spMkLst>
        </pc:spChg>
        <pc:spChg chg="mod">
          <ac:chgData name="Jonathan Petts" userId="5dd4f9a4c1668749" providerId="LiveId" clId="{EBD6E4E7-A885-4299-B2D4-2BAA95F78A0C}" dt="2019-05-15T15:49:49.048" v="426"/>
          <ac:spMkLst>
            <pc:docMk/>
            <pc:sldMk cId="2807909478" sldId="273"/>
            <ac:spMk id="6" creationId="{194546BD-3B1E-42A9-957B-62CE4D1B55B3}"/>
          </ac:spMkLst>
        </pc:spChg>
      </pc:sldChg>
      <pc:sldChg chg="modSp add">
        <pc:chgData name="Jonathan Petts" userId="5dd4f9a4c1668749" providerId="LiveId" clId="{EBD6E4E7-A885-4299-B2D4-2BAA95F78A0C}" dt="2019-05-15T15:50:08.757" v="428"/>
        <pc:sldMkLst>
          <pc:docMk/>
          <pc:sldMk cId="1663801599" sldId="274"/>
        </pc:sldMkLst>
        <pc:spChg chg="mod">
          <ac:chgData name="Jonathan Petts" userId="5dd4f9a4c1668749" providerId="LiveId" clId="{EBD6E4E7-A885-4299-B2D4-2BAA95F78A0C}" dt="2019-05-15T15:48:45.887" v="413" actId="20577"/>
          <ac:spMkLst>
            <pc:docMk/>
            <pc:sldMk cId="1663801599" sldId="274"/>
            <ac:spMk id="2" creationId="{3C4EEE81-5216-4465-AD30-2FE42B512543}"/>
          </ac:spMkLst>
        </pc:spChg>
        <pc:spChg chg="mod">
          <ac:chgData name="Jonathan Petts" userId="5dd4f9a4c1668749" providerId="LiveId" clId="{EBD6E4E7-A885-4299-B2D4-2BAA95F78A0C}" dt="2019-05-15T15:50:08.757" v="428"/>
          <ac:spMkLst>
            <pc:docMk/>
            <pc:sldMk cId="1663801599" sldId="274"/>
            <ac:spMk id="6" creationId="{194546BD-3B1E-42A9-957B-62CE4D1B55B3}"/>
          </ac:spMkLst>
        </pc:spChg>
      </pc:sldChg>
      <pc:sldChg chg="addSp delSp modSp add mod setBg">
        <pc:chgData name="Jonathan Petts" userId="5dd4f9a4c1668749" providerId="LiveId" clId="{EBD6E4E7-A885-4299-B2D4-2BAA95F78A0C}" dt="2019-05-15T16:11:12.826" v="535" actId="1076"/>
        <pc:sldMkLst>
          <pc:docMk/>
          <pc:sldMk cId="3443403636" sldId="275"/>
        </pc:sldMkLst>
        <pc:spChg chg="del">
          <ac:chgData name="Jonathan Petts" userId="5dd4f9a4c1668749" providerId="LiveId" clId="{EBD6E4E7-A885-4299-B2D4-2BAA95F78A0C}" dt="2019-05-15T15:50:47.168" v="430"/>
          <ac:spMkLst>
            <pc:docMk/>
            <pc:sldMk cId="3443403636" sldId="275"/>
            <ac:spMk id="2" creationId="{46F66A06-C9C2-4E81-9365-9E4B5ED29A6A}"/>
          </ac:spMkLst>
        </pc:spChg>
        <pc:spChg chg="del">
          <ac:chgData name="Jonathan Petts" userId="5dd4f9a4c1668749" providerId="LiveId" clId="{EBD6E4E7-A885-4299-B2D4-2BAA95F78A0C}" dt="2019-05-15T15:50:47.168" v="430"/>
          <ac:spMkLst>
            <pc:docMk/>
            <pc:sldMk cId="3443403636" sldId="275"/>
            <ac:spMk id="3" creationId="{2922FD18-7BD4-4F36-9026-5305B3DE2406}"/>
          </ac:spMkLst>
        </pc:spChg>
        <pc:spChg chg="add mod">
          <ac:chgData name="Jonathan Petts" userId="5dd4f9a4c1668749" providerId="LiveId" clId="{EBD6E4E7-A885-4299-B2D4-2BAA95F78A0C}" dt="2019-05-15T16:11:12.826" v="535" actId="1076"/>
          <ac:spMkLst>
            <pc:docMk/>
            <pc:sldMk cId="3443403636" sldId="275"/>
            <ac:spMk id="6" creationId="{1C943EF3-65BE-400F-8F41-C34504C91172}"/>
          </ac:spMkLst>
        </pc:spChg>
        <pc:picChg chg="add mod">
          <ac:chgData name="Jonathan Petts" userId="5dd4f9a4c1668749" providerId="LiveId" clId="{EBD6E4E7-A885-4299-B2D4-2BAA95F78A0C}" dt="2019-05-15T15:51:22.543" v="435" actId="962"/>
          <ac:picMkLst>
            <pc:docMk/>
            <pc:sldMk cId="3443403636" sldId="275"/>
            <ac:picMk id="5" creationId="{1C442055-0A07-4747-8DF7-CFEE45A7D340}"/>
          </ac:picMkLst>
        </pc:picChg>
      </pc:sldChg>
      <pc:sldChg chg="add">
        <pc:chgData name="Jonathan Petts" userId="5dd4f9a4c1668749" providerId="LiveId" clId="{EBD6E4E7-A885-4299-B2D4-2BAA95F78A0C}" dt="2019-05-15T15:53:51.645" v="445"/>
        <pc:sldMkLst>
          <pc:docMk/>
          <pc:sldMk cId="3956499399" sldId="276"/>
        </pc:sldMkLst>
      </pc:sldChg>
      <pc:sldChg chg="modSp add ord">
        <pc:chgData name="Jonathan Petts" userId="5dd4f9a4c1668749" providerId="LiveId" clId="{EBD6E4E7-A885-4299-B2D4-2BAA95F78A0C}" dt="2019-05-15T15:54:21.557" v="452"/>
        <pc:sldMkLst>
          <pc:docMk/>
          <pc:sldMk cId="4242195301" sldId="277"/>
        </pc:sldMkLst>
        <pc:spChg chg="mod">
          <ac:chgData name="Jonathan Petts" userId="5dd4f9a4c1668749" providerId="LiveId" clId="{EBD6E4E7-A885-4299-B2D4-2BAA95F78A0C}" dt="2019-05-15T15:54:13.243" v="451" actId="207"/>
          <ac:spMkLst>
            <pc:docMk/>
            <pc:sldMk cId="4242195301" sldId="277"/>
            <ac:spMk id="9" creationId="{CA3BBD94-ECCC-4901-BD5F-2AC70EA975C2}"/>
          </ac:spMkLst>
        </pc:spChg>
      </pc:sldChg>
      <pc:sldChg chg="modSp add">
        <pc:chgData name="Jonathan Petts" userId="5dd4f9a4c1668749" providerId="LiveId" clId="{EBD6E4E7-A885-4299-B2D4-2BAA95F78A0C}" dt="2019-05-15T15:54:31.621" v="454" actId="207"/>
        <pc:sldMkLst>
          <pc:docMk/>
          <pc:sldMk cId="2182124246" sldId="278"/>
        </pc:sldMkLst>
        <pc:spChg chg="mod">
          <ac:chgData name="Jonathan Petts" userId="5dd4f9a4c1668749" providerId="LiveId" clId="{EBD6E4E7-A885-4299-B2D4-2BAA95F78A0C}" dt="2019-05-15T15:54:31.621" v="454" actId="207"/>
          <ac:spMkLst>
            <pc:docMk/>
            <pc:sldMk cId="2182124246" sldId="278"/>
            <ac:spMk id="9" creationId="{CA3BBD94-ECCC-4901-BD5F-2AC70EA975C2}"/>
          </ac:spMkLst>
        </pc:spChg>
      </pc:sldChg>
      <pc:sldChg chg="add del">
        <pc:chgData name="Jonathan Petts" userId="5dd4f9a4c1668749" providerId="LiveId" clId="{EBD6E4E7-A885-4299-B2D4-2BAA95F78A0C}" dt="2019-05-15T15:54:38.982" v="456" actId="2696"/>
        <pc:sldMkLst>
          <pc:docMk/>
          <pc:sldMk cId="1013284599" sldId="279"/>
        </pc:sldMkLst>
      </pc:sldChg>
      <pc:sldChg chg="add ord">
        <pc:chgData name="Jonathan Petts" userId="5dd4f9a4c1668749" providerId="LiveId" clId="{EBD6E4E7-A885-4299-B2D4-2BAA95F78A0C}" dt="2019-05-15T16:02:22.096" v="471"/>
        <pc:sldMkLst>
          <pc:docMk/>
          <pc:sldMk cId="3623506497" sldId="279"/>
        </pc:sldMkLst>
      </pc:sldChg>
      <pc:sldChg chg="addSp delSp modSp add ord setBg">
        <pc:chgData name="Jonathan Petts" userId="5dd4f9a4c1668749" providerId="LiveId" clId="{EBD6E4E7-A885-4299-B2D4-2BAA95F78A0C}" dt="2019-05-15T16:07:40.067" v="530" actId="1076"/>
        <pc:sldMkLst>
          <pc:docMk/>
          <pc:sldMk cId="2446999757" sldId="280"/>
        </pc:sldMkLst>
        <pc:spChg chg="mod">
          <ac:chgData name="Jonathan Petts" userId="5dd4f9a4c1668749" providerId="LiveId" clId="{EBD6E4E7-A885-4299-B2D4-2BAA95F78A0C}" dt="2019-05-15T16:07:32.582" v="529" actId="207"/>
          <ac:spMkLst>
            <pc:docMk/>
            <pc:sldMk cId="2446999757" sldId="280"/>
            <ac:spMk id="2" creationId="{6B03D117-6624-467B-86D7-AE51D4C32FDB}"/>
          </ac:spMkLst>
        </pc:spChg>
        <pc:spChg chg="mod">
          <ac:chgData name="Jonathan Petts" userId="5dd4f9a4c1668749" providerId="LiveId" clId="{EBD6E4E7-A885-4299-B2D4-2BAA95F78A0C}" dt="2019-05-15T16:07:40.067" v="530" actId="1076"/>
          <ac:spMkLst>
            <pc:docMk/>
            <pc:sldMk cId="2446999757" sldId="280"/>
            <ac:spMk id="4" creationId="{044140A4-9BA5-4C6B-832D-0AFB188827C9}"/>
          </ac:spMkLst>
        </pc:spChg>
        <pc:graphicFrameChg chg="add del">
          <ac:chgData name="Jonathan Petts" userId="5dd4f9a4c1668749" providerId="LiveId" clId="{EBD6E4E7-A885-4299-B2D4-2BAA95F78A0C}" dt="2019-05-15T16:03:28.502" v="477"/>
          <ac:graphicFrameMkLst>
            <pc:docMk/>
            <pc:sldMk cId="2446999757" sldId="280"/>
            <ac:graphicFrameMk id="3" creationId="{3C94F24A-69BE-4C6D-91FB-E76CA6897AFC}"/>
          </ac:graphicFrameMkLst>
        </pc:graphicFrameChg>
        <pc:graphicFrameChg chg="add del">
          <ac:chgData name="Jonathan Petts" userId="5dd4f9a4c1668749" providerId="LiveId" clId="{EBD6E4E7-A885-4299-B2D4-2BAA95F78A0C}" dt="2019-05-15T16:03:39.082" v="479"/>
          <ac:graphicFrameMkLst>
            <pc:docMk/>
            <pc:sldMk cId="2446999757" sldId="280"/>
            <ac:graphicFrameMk id="5" creationId="{296A58C1-C122-41ED-A885-4606DC7BAF79}"/>
          </ac:graphicFrameMkLst>
        </pc:graphicFrameChg>
      </pc:sldChg>
      <pc:sldChg chg="add ord">
        <pc:chgData name="Jonathan Petts" userId="5dd4f9a4c1668749" providerId="LiveId" clId="{EBD6E4E7-A885-4299-B2D4-2BAA95F78A0C}" dt="2019-05-15T16:08:53.850" v="532"/>
        <pc:sldMkLst>
          <pc:docMk/>
          <pc:sldMk cId="565171019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ature&#10;&#10;Description automatically generated">
            <a:extLst>
              <a:ext uri="{FF2B5EF4-FFF2-40B4-BE49-F238E27FC236}">
                <a16:creationId xmlns:a16="http://schemas.microsoft.com/office/drawing/2014/main" xmlns="" id="{B32EC890-8071-453A-8B59-D02443A74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6C119-48CF-4C14-9413-794D7DE0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Rise and shine!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6A1023-A404-4333-B569-5B3D6444A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Isaiah 60:1-5</a:t>
            </a:r>
          </a:p>
        </p:txBody>
      </p:sp>
    </p:spTree>
    <p:extLst>
      <p:ext uri="{BB962C8B-B14F-4D97-AF65-F5344CB8AC3E}">
        <p14:creationId xmlns:p14="http://schemas.microsoft.com/office/powerpoint/2010/main" xmlns="" val="40276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778096"/>
            <a:ext cx="7729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>
                <a:latin typeface="Bell MT" panose="02020503060305020303" pitchFamily="18" charset="0"/>
              </a:rPr>
              <a:t>3</a:t>
            </a:r>
            <a:r>
              <a:rPr lang="en-GB" sz="3200" dirty="0">
                <a:latin typeface="Bell MT" panose="02020503060305020303" pitchFamily="18" charset="0"/>
              </a:rPr>
              <a:t> But among you there must not be even a hint of sexual immorality, or of any kind of impurity, or of greed, because these are improper for God’s holy people. </a:t>
            </a:r>
            <a:r>
              <a:rPr lang="en-GB" sz="3200" baseline="30000" dirty="0">
                <a:latin typeface="Bell MT" panose="02020503060305020303" pitchFamily="18" charset="0"/>
              </a:rPr>
              <a:t>4</a:t>
            </a:r>
            <a:r>
              <a:rPr lang="en-GB" sz="3200" dirty="0">
                <a:latin typeface="Bell MT" panose="02020503060305020303" pitchFamily="18" charset="0"/>
              </a:rPr>
              <a:t> Nor should there be obscenity, foolish talk or coarse joking, which are out of place, but rather thanksgiving. </a:t>
            </a:r>
          </a:p>
        </p:txBody>
      </p:sp>
    </p:spTree>
    <p:extLst>
      <p:ext uri="{BB962C8B-B14F-4D97-AF65-F5344CB8AC3E}">
        <p14:creationId xmlns:p14="http://schemas.microsoft.com/office/powerpoint/2010/main" xmlns="" val="40085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473298"/>
            <a:ext cx="7729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>
                <a:latin typeface="Bell MT" panose="02020503060305020303" pitchFamily="18" charset="0"/>
              </a:rPr>
              <a:t>5</a:t>
            </a:r>
            <a:r>
              <a:rPr lang="en-GB" sz="3200" dirty="0">
                <a:latin typeface="Bell MT" panose="02020503060305020303" pitchFamily="18" charset="0"/>
              </a:rPr>
              <a:t> For of this you can be sure: no immoral, impure or greedy person – such a person is an idolater – has any inheritance in the kingdom of Christ and of God. </a:t>
            </a:r>
            <a:r>
              <a:rPr lang="en-GB" sz="3200" baseline="30000" dirty="0">
                <a:latin typeface="Bell MT" panose="02020503060305020303" pitchFamily="18" charset="0"/>
              </a:rPr>
              <a:t>6</a:t>
            </a:r>
            <a:r>
              <a:rPr lang="en-GB" sz="3200" dirty="0">
                <a:latin typeface="Bell MT" panose="02020503060305020303" pitchFamily="18" charset="0"/>
              </a:rPr>
              <a:t> Let no one deceive you with empty words, for because of such things God’s wrath comes on those who are disobedient. </a:t>
            </a:r>
            <a:r>
              <a:rPr lang="en-GB" sz="3200" baseline="30000" dirty="0">
                <a:latin typeface="Bell MT" panose="02020503060305020303" pitchFamily="18" charset="0"/>
              </a:rPr>
              <a:t>7</a:t>
            </a:r>
            <a:r>
              <a:rPr lang="en-GB" sz="3200" dirty="0">
                <a:latin typeface="Bell MT" panose="02020503060305020303" pitchFamily="18" charset="0"/>
              </a:rPr>
              <a:t> Therefore do not be partners with them.</a:t>
            </a:r>
          </a:p>
        </p:txBody>
      </p:sp>
    </p:spTree>
    <p:extLst>
      <p:ext uri="{BB962C8B-B14F-4D97-AF65-F5344CB8AC3E}">
        <p14:creationId xmlns:p14="http://schemas.microsoft.com/office/powerpoint/2010/main" xmlns="" val="1541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473298"/>
            <a:ext cx="7729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>
                <a:latin typeface="Bell MT" panose="02020503060305020303" pitchFamily="18" charset="0"/>
              </a:rPr>
              <a:t>8</a:t>
            </a:r>
            <a:r>
              <a:rPr lang="en-GB" sz="3200" dirty="0">
                <a:latin typeface="Bell MT" panose="02020503060305020303" pitchFamily="18" charset="0"/>
              </a:rPr>
              <a:t> For you were once darkness, but now you are light in the Lord. Live as children of light </a:t>
            </a:r>
            <a:r>
              <a:rPr lang="en-GB" sz="3200" baseline="30000" dirty="0">
                <a:latin typeface="Bell MT" panose="02020503060305020303" pitchFamily="18" charset="0"/>
              </a:rPr>
              <a:t>9</a:t>
            </a:r>
            <a:r>
              <a:rPr lang="en-GB" sz="3200" dirty="0">
                <a:latin typeface="Bell MT" panose="02020503060305020303" pitchFamily="18" charset="0"/>
              </a:rPr>
              <a:t> (for the fruit of the light consists in all goodness, righteousness and truth) </a:t>
            </a:r>
            <a:r>
              <a:rPr lang="en-GB" sz="3200" baseline="30000" dirty="0">
                <a:latin typeface="Bell MT" panose="02020503060305020303" pitchFamily="18" charset="0"/>
              </a:rPr>
              <a:t>10</a:t>
            </a:r>
            <a:r>
              <a:rPr lang="en-GB" sz="3200" dirty="0">
                <a:latin typeface="Bell MT" panose="02020503060305020303" pitchFamily="18" charset="0"/>
              </a:rPr>
              <a:t> and find out what pleases the Lord. </a:t>
            </a:r>
          </a:p>
        </p:txBody>
      </p:sp>
    </p:spTree>
    <p:extLst>
      <p:ext uri="{BB962C8B-B14F-4D97-AF65-F5344CB8AC3E}">
        <p14:creationId xmlns:p14="http://schemas.microsoft.com/office/powerpoint/2010/main" xmlns="" val="25090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473298"/>
            <a:ext cx="7729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>
                <a:latin typeface="Bell MT" panose="02020503060305020303" pitchFamily="18" charset="0"/>
              </a:rPr>
              <a:t>11</a:t>
            </a:r>
            <a:r>
              <a:rPr lang="en-GB" sz="3200" dirty="0">
                <a:latin typeface="Bell MT" panose="02020503060305020303" pitchFamily="18" charset="0"/>
              </a:rPr>
              <a:t> Have nothing to do with the fruitless deeds of darkness, but rather expose them. </a:t>
            </a:r>
            <a:r>
              <a:rPr lang="en-GB" sz="3200" baseline="30000" dirty="0">
                <a:latin typeface="Bell MT" panose="02020503060305020303" pitchFamily="18" charset="0"/>
              </a:rPr>
              <a:t>12</a:t>
            </a:r>
            <a:r>
              <a:rPr lang="en-GB" sz="3200" dirty="0">
                <a:latin typeface="Bell MT" panose="02020503060305020303" pitchFamily="18" charset="0"/>
              </a:rPr>
              <a:t> It is shameful even to mention what the disobedient do in secret. </a:t>
            </a:r>
          </a:p>
        </p:txBody>
      </p:sp>
    </p:spTree>
    <p:extLst>
      <p:ext uri="{BB962C8B-B14F-4D97-AF65-F5344CB8AC3E}">
        <p14:creationId xmlns:p14="http://schemas.microsoft.com/office/powerpoint/2010/main" xmlns="" val="10654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473298"/>
            <a:ext cx="7729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>
                <a:latin typeface="Bell MT" panose="02020503060305020303" pitchFamily="18" charset="0"/>
              </a:rPr>
              <a:t>13</a:t>
            </a:r>
            <a:r>
              <a:rPr lang="en-GB" sz="3200" dirty="0">
                <a:latin typeface="Bell MT" panose="02020503060305020303" pitchFamily="18" charset="0"/>
              </a:rPr>
              <a:t> But everything exposed by the light becomes visible – and everything that is illuminated becomes a light. </a:t>
            </a:r>
            <a:r>
              <a:rPr lang="en-GB" sz="3200" baseline="30000" dirty="0">
                <a:latin typeface="Bell MT" panose="02020503060305020303" pitchFamily="18" charset="0"/>
              </a:rPr>
              <a:t>14</a:t>
            </a:r>
            <a:r>
              <a:rPr lang="en-GB" sz="3200" dirty="0">
                <a:latin typeface="Bell MT" panose="02020503060305020303" pitchFamily="18" charset="0"/>
              </a:rPr>
              <a:t> This is why it is said:</a:t>
            </a:r>
          </a:p>
          <a:p>
            <a:pPr algn="ctr"/>
            <a:endParaRPr lang="en-GB" sz="3200" dirty="0">
              <a:latin typeface="Bell MT" panose="02020503060305020303" pitchFamily="18" charset="0"/>
            </a:endParaRPr>
          </a:p>
          <a:p>
            <a:pPr algn="ctr"/>
            <a:r>
              <a:rPr lang="en-GB" sz="3200" dirty="0">
                <a:latin typeface="Bell MT" panose="02020503060305020303" pitchFamily="18" charset="0"/>
              </a:rPr>
              <a:t>‘</a:t>
            </a:r>
            <a:r>
              <a:rPr lang="en-GB" sz="3200" i="1" dirty="0">
                <a:latin typeface="Bell MT" panose="02020503060305020303" pitchFamily="18" charset="0"/>
              </a:rPr>
              <a:t>Wake up, sleeper,</a:t>
            </a:r>
          </a:p>
          <a:p>
            <a:pPr algn="ctr"/>
            <a:r>
              <a:rPr lang="en-GB" sz="3200" i="1" dirty="0">
                <a:latin typeface="Bell MT" panose="02020503060305020303" pitchFamily="18" charset="0"/>
              </a:rPr>
              <a:t>rise from the dead,</a:t>
            </a:r>
          </a:p>
          <a:p>
            <a:pPr algn="ctr"/>
            <a:r>
              <a:rPr lang="en-GB" sz="3200" i="1" dirty="0">
                <a:latin typeface="Bell MT" panose="02020503060305020303" pitchFamily="18" charset="0"/>
              </a:rPr>
              <a:t>and Christ will shine on you.’</a:t>
            </a:r>
          </a:p>
          <a:p>
            <a:pPr algn="ctr"/>
            <a:endParaRPr lang="en-GB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3B1DA1-1AF4-40F6-B06F-8B37A2761854}"/>
              </a:ext>
            </a:extLst>
          </p:cNvPr>
          <p:cNvSpPr txBox="1"/>
          <p:nvPr/>
        </p:nvSpPr>
        <p:spPr>
          <a:xfrm>
            <a:off x="2231136" y="2890391"/>
            <a:ext cx="7729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Bell MT" panose="02020503060305020303" pitchFamily="18" charset="0"/>
              </a:rPr>
              <a:t>‘Arise, shine, for your light has come,</a:t>
            </a:r>
          </a:p>
          <a:p>
            <a:pPr algn="ctr"/>
            <a:r>
              <a:rPr lang="en-GB" sz="3200" dirty="0">
                <a:latin typeface="Bell MT" panose="02020503060305020303" pitchFamily="18" charset="0"/>
              </a:rPr>
              <a:t>and the glory of the Lord rises upon you.</a:t>
            </a:r>
          </a:p>
        </p:txBody>
      </p:sp>
    </p:spTree>
    <p:extLst>
      <p:ext uri="{BB962C8B-B14F-4D97-AF65-F5344CB8AC3E}">
        <p14:creationId xmlns:p14="http://schemas.microsoft.com/office/powerpoint/2010/main" xmlns="" val="362350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4546BD-3B1E-42A9-957B-62CE4D1B55B3}"/>
              </a:ext>
            </a:extLst>
          </p:cNvPr>
          <p:cNvSpPr txBox="1"/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See, darkness covers the earth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and thick darkness is over the peoples,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but the Lord rises upon you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and his glory appears over you.</a:t>
            </a:r>
          </a:p>
        </p:txBody>
      </p:sp>
    </p:spTree>
    <p:extLst>
      <p:ext uri="{BB962C8B-B14F-4D97-AF65-F5344CB8AC3E}">
        <p14:creationId xmlns:p14="http://schemas.microsoft.com/office/powerpoint/2010/main" xmlns="" val="1487160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chemeClr val="tx1">
                <a:lumMod val="85000"/>
                <a:lumOff val="1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3008"/>
            <a:ext cx="7729728" cy="118872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Isaiah 59:9-10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1898382"/>
            <a:ext cx="7729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Justice is far from us,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and righteousness does not reach us.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We look for light, but all is darkness;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for brightness, but we walk in deep shadows.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Like the blind we grope along the wall,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feeling our way like people without eyes.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At midday we stumble as if it were twilight;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ell MT" panose="02020503060305020303" pitchFamily="18" charset="0"/>
              </a:rPr>
              <a:t>among the strong, we are like the dead.</a:t>
            </a:r>
          </a:p>
        </p:txBody>
      </p:sp>
    </p:spTree>
    <p:extLst>
      <p:ext uri="{BB962C8B-B14F-4D97-AF65-F5344CB8AC3E}">
        <p14:creationId xmlns:p14="http://schemas.microsoft.com/office/powerpoint/2010/main" xmlns="" val="24469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4546BD-3B1E-42A9-957B-62CE4D1B55B3}"/>
              </a:ext>
            </a:extLst>
          </p:cNvPr>
          <p:cNvSpPr txBox="1"/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See, darkness covers the earth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and thick darkness is over the peoples,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but the Lord rises upon you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and his glory appears over you.</a:t>
            </a:r>
          </a:p>
        </p:txBody>
      </p:sp>
    </p:spTree>
    <p:extLst>
      <p:ext uri="{BB962C8B-B14F-4D97-AF65-F5344CB8AC3E}">
        <p14:creationId xmlns:p14="http://schemas.microsoft.com/office/powerpoint/2010/main" xmlns="" val="565171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4546BD-3B1E-42A9-957B-62CE4D1B55B3}"/>
              </a:ext>
            </a:extLst>
          </p:cNvPr>
          <p:cNvSpPr txBox="1"/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Nations will come to your light,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and kings to the brightness of your dawn.</a:t>
            </a:r>
          </a:p>
        </p:txBody>
      </p:sp>
    </p:spTree>
    <p:extLst>
      <p:ext uri="{BB962C8B-B14F-4D97-AF65-F5344CB8AC3E}">
        <p14:creationId xmlns:p14="http://schemas.microsoft.com/office/powerpoint/2010/main" xmlns="" val="425588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61EBB-2E5D-4D88-AB67-78019EFF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A pair of sunglasses on a table&#10;&#10;Description automatically generated">
            <a:extLst>
              <a:ext uri="{FF2B5EF4-FFF2-40B4-BE49-F238E27FC236}">
                <a16:creationId xmlns:a16="http://schemas.microsoft.com/office/drawing/2014/main" xmlns="" id="{8EF5F4E9-3D76-426A-8C0A-853F58A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4" r="30916" b="16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9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4546BD-3B1E-42A9-957B-62CE4D1B55B3}"/>
              </a:ext>
            </a:extLst>
          </p:cNvPr>
          <p:cNvSpPr txBox="1"/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‘Lift up your eyes and look about you: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    all assemble and come to you;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your sons come from afar,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    and your daughters are carried on the hip.</a:t>
            </a:r>
          </a:p>
        </p:txBody>
      </p:sp>
    </p:spTree>
    <p:extLst>
      <p:ext uri="{BB962C8B-B14F-4D97-AF65-F5344CB8AC3E}">
        <p14:creationId xmlns:p14="http://schemas.microsoft.com/office/powerpoint/2010/main" xmlns="" val="280790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4546BD-3B1E-42A9-957B-62CE4D1B55B3}"/>
              </a:ext>
            </a:extLst>
          </p:cNvPr>
          <p:cNvSpPr txBox="1"/>
          <p:nvPr/>
        </p:nvSpPr>
        <p:spPr>
          <a:xfrm>
            <a:off x="1986455" y="2638044"/>
            <a:ext cx="8245366" cy="31019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Then you will look and be radiant,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    your heart will throb and swell with joy;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the wealth on the seas will be brought to you,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latin typeface="Bell MT" panose="02020503060305020303" pitchFamily="18" charset="0"/>
              </a:rPr>
              <a:t>    to you the riches of the nations will come.</a:t>
            </a:r>
          </a:p>
        </p:txBody>
      </p:sp>
    </p:spTree>
    <p:extLst>
      <p:ext uri="{BB962C8B-B14F-4D97-AF65-F5344CB8AC3E}">
        <p14:creationId xmlns:p14="http://schemas.microsoft.com/office/powerpoint/2010/main" xmlns="" val="166380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890391"/>
            <a:ext cx="7729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ell MT" panose="02020503060305020303" pitchFamily="18" charset="0"/>
              </a:rPr>
              <a:t>Follow </a:t>
            </a:r>
            <a:r>
              <a:rPr lang="en-GB" sz="3200" dirty="0">
                <a:latin typeface="Bell MT" panose="02020503060305020303" pitchFamily="18" charset="0"/>
              </a:rPr>
              <a:t>God’s </a:t>
            </a:r>
            <a:r>
              <a:rPr lang="en-GB" sz="3200" dirty="0" smtClean="0">
                <a:latin typeface="Bell MT" panose="02020503060305020303" pitchFamily="18" charset="0"/>
              </a:rPr>
              <a:t>example ... live </a:t>
            </a:r>
            <a:r>
              <a:rPr lang="en-GB" sz="3200" dirty="0">
                <a:latin typeface="Bell MT" panose="02020503060305020303" pitchFamily="18" charset="0"/>
              </a:rPr>
              <a:t>a life of </a:t>
            </a:r>
            <a:r>
              <a:rPr lang="en-GB" sz="3200" dirty="0" smtClean="0">
                <a:latin typeface="Bell MT" panose="02020503060305020303" pitchFamily="18" charset="0"/>
              </a:rPr>
              <a:t>love ... Live as children of light (goodness, righteousness, truth) ... Find out </a:t>
            </a:r>
            <a:r>
              <a:rPr lang="en-GB" sz="3200" smtClean="0">
                <a:latin typeface="Bell MT" panose="02020503060305020303" pitchFamily="18" charset="0"/>
              </a:rPr>
              <a:t>what pleases </a:t>
            </a:r>
            <a:r>
              <a:rPr lang="en-GB" sz="3200" dirty="0" smtClean="0">
                <a:latin typeface="Bell MT" panose="02020503060305020303" pitchFamily="18" charset="0"/>
              </a:rPr>
              <a:t>the Lord ... Wake up!</a:t>
            </a:r>
            <a:endParaRPr lang="en-GB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5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442055-0A07-4747-8DF7-CFEE45A7D3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943EF3-65BE-400F-8F41-C34504C91172}"/>
              </a:ext>
            </a:extLst>
          </p:cNvPr>
          <p:cNvSpPr txBox="1">
            <a:spLocks/>
          </p:cNvSpPr>
          <p:nvPr/>
        </p:nvSpPr>
        <p:spPr>
          <a:xfrm>
            <a:off x="1600200" y="4889313"/>
            <a:ext cx="8991600" cy="164592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 w="38100" cap="sq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>
                <a:solidFill>
                  <a:schemeClr val="bg1"/>
                </a:solidFill>
              </a:rPr>
              <a:t>Rise and shine!</a:t>
            </a:r>
          </a:p>
        </p:txBody>
      </p:sp>
    </p:spTree>
    <p:extLst>
      <p:ext uri="{BB962C8B-B14F-4D97-AF65-F5344CB8AC3E}">
        <p14:creationId xmlns:p14="http://schemas.microsoft.com/office/powerpoint/2010/main" xmlns="" val="34434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61EBB-2E5D-4D88-AB67-78019EFF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A pair of sunglasses on a table&#10;&#10;Description automatically generated">
            <a:extLst>
              <a:ext uri="{FF2B5EF4-FFF2-40B4-BE49-F238E27FC236}">
                <a16:creationId xmlns:a16="http://schemas.microsoft.com/office/drawing/2014/main" xmlns="" id="{8EF5F4E9-3D76-426A-8C0A-853F58A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4" r="30916" b="16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7441D7-5B79-4749-9A0B-1B6CF6CA8F4C}"/>
              </a:ext>
            </a:extLst>
          </p:cNvPr>
          <p:cNvSpPr/>
          <p:nvPr/>
        </p:nvSpPr>
        <p:spPr>
          <a:xfrm>
            <a:off x="0" y="304800"/>
            <a:ext cx="12192000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Old Testament Prophecy</a:t>
            </a:r>
          </a:p>
        </p:txBody>
      </p:sp>
    </p:spTree>
    <p:extLst>
      <p:ext uri="{BB962C8B-B14F-4D97-AF65-F5344CB8AC3E}">
        <p14:creationId xmlns:p14="http://schemas.microsoft.com/office/powerpoint/2010/main" xmlns="" val="34451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61EBB-2E5D-4D88-AB67-78019EFF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A pair of sunglasses on a table&#10;&#10;Description automatically generated">
            <a:extLst>
              <a:ext uri="{FF2B5EF4-FFF2-40B4-BE49-F238E27FC236}">
                <a16:creationId xmlns:a16="http://schemas.microsoft.com/office/drawing/2014/main" xmlns="" id="{8EF5F4E9-3D76-426A-8C0A-853F58A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4" r="30916" b="16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3BBD94-ECCC-4901-BD5F-2AC70EA975C2}"/>
              </a:ext>
            </a:extLst>
          </p:cNvPr>
          <p:cNvSpPr txBox="1"/>
          <p:nvPr/>
        </p:nvSpPr>
        <p:spPr>
          <a:xfrm>
            <a:off x="2069432" y="2151727"/>
            <a:ext cx="505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130" dirty="0">
                <a:solidFill>
                  <a:schemeClr val="bg1"/>
                </a:solidFill>
              </a:rPr>
              <a:t>Ultimate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>
                <a:solidFill>
                  <a:schemeClr val="bg1"/>
                </a:solidFill>
              </a:rPr>
              <a:t>Intermediate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Immediate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7441D7-5B79-4749-9A0B-1B6CF6CA8F4C}"/>
              </a:ext>
            </a:extLst>
          </p:cNvPr>
          <p:cNvSpPr/>
          <p:nvPr/>
        </p:nvSpPr>
        <p:spPr>
          <a:xfrm>
            <a:off x="0" y="304800"/>
            <a:ext cx="12192000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Old Testament Prophecy</a:t>
            </a:r>
          </a:p>
        </p:txBody>
      </p:sp>
    </p:spTree>
    <p:extLst>
      <p:ext uri="{BB962C8B-B14F-4D97-AF65-F5344CB8AC3E}">
        <p14:creationId xmlns:p14="http://schemas.microsoft.com/office/powerpoint/2010/main" xmlns="" val="42421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61EBB-2E5D-4D88-AB67-78019EFF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A pair of sunglasses on a table&#10;&#10;Description automatically generated">
            <a:extLst>
              <a:ext uri="{FF2B5EF4-FFF2-40B4-BE49-F238E27FC236}">
                <a16:creationId xmlns:a16="http://schemas.microsoft.com/office/drawing/2014/main" xmlns="" id="{8EF5F4E9-3D76-426A-8C0A-853F58A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4" r="30916" b="16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3BBD94-ECCC-4901-BD5F-2AC70EA975C2}"/>
              </a:ext>
            </a:extLst>
          </p:cNvPr>
          <p:cNvSpPr txBox="1"/>
          <p:nvPr/>
        </p:nvSpPr>
        <p:spPr>
          <a:xfrm>
            <a:off x="2069432" y="2151727"/>
            <a:ext cx="505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130" dirty="0">
                <a:solidFill>
                  <a:schemeClr val="bg1"/>
                </a:solidFill>
              </a:rPr>
              <a:t>Ultimate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Intermediate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Immediate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7441D7-5B79-4749-9A0B-1B6CF6CA8F4C}"/>
              </a:ext>
            </a:extLst>
          </p:cNvPr>
          <p:cNvSpPr/>
          <p:nvPr/>
        </p:nvSpPr>
        <p:spPr>
          <a:xfrm>
            <a:off x="0" y="304800"/>
            <a:ext cx="12192000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Old Testament Prophecy</a:t>
            </a:r>
          </a:p>
        </p:txBody>
      </p:sp>
    </p:spTree>
    <p:extLst>
      <p:ext uri="{BB962C8B-B14F-4D97-AF65-F5344CB8AC3E}">
        <p14:creationId xmlns:p14="http://schemas.microsoft.com/office/powerpoint/2010/main" xmlns="" val="2182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61EBB-2E5D-4D88-AB67-78019EFF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A pair of sunglasses on a table&#10;&#10;Description automatically generated">
            <a:extLst>
              <a:ext uri="{FF2B5EF4-FFF2-40B4-BE49-F238E27FC236}">
                <a16:creationId xmlns:a16="http://schemas.microsoft.com/office/drawing/2014/main" xmlns="" id="{8EF5F4E9-3D76-426A-8C0A-853F58A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4" r="30916" b="16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3BBD94-ECCC-4901-BD5F-2AC70EA975C2}"/>
              </a:ext>
            </a:extLst>
          </p:cNvPr>
          <p:cNvSpPr txBox="1"/>
          <p:nvPr/>
        </p:nvSpPr>
        <p:spPr>
          <a:xfrm>
            <a:off x="2069432" y="2151727"/>
            <a:ext cx="505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130" dirty="0"/>
              <a:t>Ultimate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Intermediate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Immediate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7441D7-5B79-4749-9A0B-1B6CF6CA8F4C}"/>
              </a:ext>
            </a:extLst>
          </p:cNvPr>
          <p:cNvSpPr/>
          <p:nvPr/>
        </p:nvSpPr>
        <p:spPr>
          <a:xfrm>
            <a:off x="0" y="304800"/>
            <a:ext cx="12192000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Old Testament Prophecy</a:t>
            </a:r>
          </a:p>
        </p:txBody>
      </p:sp>
    </p:spTree>
    <p:extLst>
      <p:ext uri="{BB962C8B-B14F-4D97-AF65-F5344CB8AC3E}">
        <p14:creationId xmlns:p14="http://schemas.microsoft.com/office/powerpoint/2010/main" xmlns="" val="39564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61EBB-2E5D-4D88-AB67-78019EFF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A pair of sunglasses on a table&#10;&#10;Description automatically generated">
            <a:extLst>
              <a:ext uri="{FF2B5EF4-FFF2-40B4-BE49-F238E27FC236}">
                <a16:creationId xmlns:a16="http://schemas.microsoft.com/office/drawing/2014/main" xmlns="" id="{8EF5F4E9-3D76-426A-8C0A-853F58A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4" r="30916" b="16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3BBD94-ECCC-4901-BD5F-2AC70EA975C2}"/>
              </a:ext>
            </a:extLst>
          </p:cNvPr>
          <p:cNvSpPr txBox="1"/>
          <p:nvPr/>
        </p:nvSpPr>
        <p:spPr>
          <a:xfrm>
            <a:off x="2069432" y="2151727"/>
            <a:ext cx="505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130" dirty="0"/>
              <a:t>Ultimate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Intermediate</a:t>
            </a:r>
          </a:p>
          <a:p>
            <a:pPr algn="ctr"/>
            <a:endParaRPr lang="en-GB" sz="3200" b="1" spc="130" dirty="0"/>
          </a:p>
          <a:p>
            <a:pPr algn="ctr"/>
            <a:r>
              <a:rPr lang="en-GB" sz="3200" b="1" spc="130" dirty="0"/>
              <a:t>Immediate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7441D7-5B79-4749-9A0B-1B6CF6CA8F4C}"/>
              </a:ext>
            </a:extLst>
          </p:cNvPr>
          <p:cNvSpPr/>
          <p:nvPr/>
        </p:nvSpPr>
        <p:spPr>
          <a:xfrm>
            <a:off x="0" y="304800"/>
            <a:ext cx="12192000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Isaiah 60 and the Glory of the Lord</a:t>
            </a:r>
          </a:p>
        </p:txBody>
      </p:sp>
    </p:spTree>
    <p:extLst>
      <p:ext uri="{BB962C8B-B14F-4D97-AF65-F5344CB8AC3E}">
        <p14:creationId xmlns:p14="http://schemas.microsoft.com/office/powerpoint/2010/main" xmlns="" val="21207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C5F6E-1871-42F4-A1EB-565995789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EE81-5216-4465-AD30-2FE42B5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Isaiah 60:1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3B1DA1-1AF4-40F6-B06F-8B37A2761854}"/>
              </a:ext>
            </a:extLst>
          </p:cNvPr>
          <p:cNvSpPr txBox="1"/>
          <p:nvPr/>
        </p:nvSpPr>
        <p:spPr>
          <a:xfrm>
            <a:off x="2231136" y="2890391"/>
            <a:ext cx="7729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Bell MT" panose="02020503060305020303" pitchFamily="18" charset="0"/>
              </a:rPr>
              <a:t>‘Arise, shine, for your light has come,</a:t>
            </a:r>
          </a:p>
          <a:p>
            <a:pPr algn="ctr"/>
            <a:r>
              <a:rPr lang="en-GB" sz="3200" dirty="0">
                <a:latin typeface="Bell MT" panose="02020503060305020303" pitchFamily="18" charset="0"/>
              </a:rPr>
              <a:t>and the glory of the Lord rises upon you.</a:t>
            </a:r>
          </a:p>
        </p:txBody>
      </p:sp>
    </p:spTree>
    <p:extLst>
      <p:ext uri="{BB962C8B-B14F-4D97-AF65-F5344CB8AC3E}">
        <p14:creationId xmlns:p14="http://schemas.microsoft.com/office/powerpoint/2010/main" xmlns="" val="267888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D117-6624-467B-86D7-AE51D4C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5:1-14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140A4-9BA5-4C6B-832D-0AFB188827C9}"/>
              </a:ext>
            </a:extLst>
          </p:cNvPr>
          <p:cNvSpPr txBox="1"/>
          <p:nvPr/>
        </p:nvSpPr>
        <p:spPr>
          <a:xfrm>
            <a:off x="2231136" y="2890391"/>
            <a:ext cx="7729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>
                <a:latin typeface="Bell MT" panose="02020503060305020303" pitchFamily="18" charset="0"/>
              </a:rPr>
              <a:t>1</a:t>
            </a:r>
            <a:r>
              <a:rPr lang="en-GB" sz="3200" dirty="0">
                <a:latin typeface="Bell MT" panose="02020503060305020303" pitchFamily="18" charset="0"/>
              </a:rPr>
              <a:t> Follow God’s example, therefore, as dearly loved children </a:t>
            </a:r>
            <a:r>
              <a:rPr lang="en-GB" sz="3200" baseline="30000" dirty="0">
                <a:latin typeface="Bell MT" panose="02020503060305020303" pitchFamily="18" charset="0"/>
              </a:rPr>
              <a:t>2</a:t>
            </a:r>
            <a:r>
              <a:rPr lang="en-GB" sz="3200" dirty="0">
                <a:latin typeface="Bell MT" panose="02020503060305020303" pitchFamily="18" charset="0"/>
              </a:rPr>
              <a:t> and live a life of love, just as Christ loved us and gave himself up for us as a fragrant offering and sacrifice to God.</a:t>
            </a:r>
          </a:p>
        </p:txBody>
      </p:sp>
    </p:spTree>
    <p:extLst>
      <p:ext uri="{BB962C8B-B14F-4D97-AF65-F5344CB8AC3E}">
        <p14:creationId xmlns:p14="http://schemas.microsoft.com/office/powerpoint/2010/main" xmlns="" val="5455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650</Words>
  <Application>Microsoft Office PowerPoint</Application>
  <PresentationFormat>Custom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Rise and shine!</vt:lpstr>
      <vt:lpstr>Slide 2</vt:lpstr>
      <vt:lpstr>Slide 3</vt:lpstr>
      <vt:lpstr>Slide 4</vt:lpstr>
      <vt:lpstr>Slide 5</vt:lpstr>
      <vt:lpstr>Slide 6</vt:lpstr>
      <vt:lpstr>Slide 7</vt:lpstr>
      <vt:lpstr>Isaiah 60:1</vt:lpstr>
      <vt:lpstr>Ephesians 5:1-14</vt:lpstr>
      <vt:lpstr>Ephesians 5:1-14</vt:lpstr>
      <vt:lpstr>Ephesians 5:1-14</vt:lpstr>
      <vt:lpstr>Ephesians 5:1-14</vt:lpstr>
      <vt:lpstr>Ephesians 5:1-14</vt:lpstr>
      <vt:lpstr>Ephesians 5:1-14</vt:lpstr>
      <vt:lpstr>Isaiah 60:1</vt:lpstr>
      <vt:lpstr>Isaiah 60:2</vt:lpstr>
      <vt:lpstr>Isaiah 59:9-10</vt:lpstr>
      <vt:lpstr>Isaiah 60:2</vt:lpstr>
      <vt:lpstr>Isaiah 60:3</vt:lpstr>
      <vt:lpstr>Isaiah 60:4</vt:lpstr>
      <vt:lpstr>Isaiah 60:5</vt:lpstr>
      <vt:lpstr>Ephesians 5:1-14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and shine!</dc:title>
  <dc:creator>Jonathan Petts</dc:creator>
  <cp:lastModifiedBy>Brixham Community Church</cp:lastModifiedBy>
  <cp:revision>3</cp:revision>
  <dcterms:created xsi:type="dcterms:W3CDTF">2019-05-15T15:11:00Z</dcterms:created>
  <dcterms:modified xsi:type="dcterms:W3CDTF">2019-05-18T20:13:50Z</dcterms:modified>
</cp:coreProperties>
</file>