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40"/>
  </p:notesMasterIdLst>
  <p:sldIdLst>
    <p:sldId id="319" r:id="rId2"/>
    <p:sldId id="321" r:id="rId3"/>
    <p:sldId id="317" r:id="rId4"/>
    <p:sldId id="318" r:id="rId5"/>
    <p:sldId id="322" r:id="rId6"/>
    <p:sldId id="320" r:id="rId7"/>
    <p:sldId id="323" r:id="rId8"/>
    <p:sldId id="324" r:id="rId9"/>
    <p:sldId id="326" r:id="rId10"/>
    <p:sldId id="325" r:id="rId11"/>
    <p:sldId id="291" r:id="rId12"/>
    <p:sldId id="292" r:id="rId13"/>
    <p:sldId id="278" r:id="rId14"/>
    <p:sldId id="257" r:id="rId15"/>
    <p:sldId id="287" r:id="rId16"/>
    <p:sldId id="293" r:id="rId17"/>
    <p:sldId id="294" r:id="rId18"/>
    <p:sldId id="315" r:id="rId19"/>
    <p:sldId id="316" r:id="rId20"/>
    <p:sldId id="327" r:id="rId21"/>
    <p:sldId id="295" r:id="rId22"/>
    <p:sldId id="297" r:id="rId23"/>
    <p:sldId id="298" r:id="rId24"/>
    <p:sldId id="299" r:id="rId25"/>
    <p:sldId id="300" r:id="rId26"/>
    <p:sldId id="301" r:id="rId27"/>
    <p:sldId id="302" r:id="rId28"/>
    <p:sldId id="303" r:id="rId29"/>
    <p:sldId id="304" r:id="rId30"/>
    <p:sldId id="305" r:id="rId31"/>
    <p:sldId id="306" r:id="rId32"/>
    <p:sldId id="307" r:id="rId33"/>
    <p:sldId id="308" r:id="rId34"/>
    <p:sldId id="309" r:id="rId35"/>
    <p:sldId id="310" r:id="rId36"/>
    <p:sldId id="312" r:id="rId37"/>
    <p:sldId id="328" r:id="rId38"/>
    <p:sldId id="329"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55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athan Petts" userId="5dd4f9a4c1668749" providerId="LiveId" clId="{5F157902-A1DC-4649-9F40-DD9D849F6BF0}"/>
    <pc:docChg chg="undo custSel addSld delSld modSld sldOrd">
      <pc:chgData name="Jonathan Petts" userId="5dd4f9a4c1668749" providerId="LiveId" clId="{5F157902-A1DC-4649-9F40-DD9D849F6BF0}" dt="2018-11-21T14:02:56.446" v="1075" actId="166"/>
      <pc:docMkLst>
        <pc:docMk/>
      </pc:docMkLst>
      <pc:sldChg chg="del">
        <pc:chgData name="Jonathan Petts" userId="5dd4f9a4c1668749" providerId="LiveId" clId="{5F157902-A1DC-4649-9F40-DD9D849F6BF0}" dt="2018-11-21T11:15:34.474" v="696" actId="2696"/>
        <pc:sldMkLst>
          <pc:docMk/>
          <pc:sldMk cId="0" sldId="256"/>
        </pc:sldMkLst>
      </pc:sldChg>
      <pc:sldChg chg="del">
        <pc:chgData name="Jonathan Petts" userId="5dd4f9a4c1668749" providerId="LiveId" clId="{5F157902-A1DC-4649-9F40-DD9D849F6BF0}" dt="2018-11-21T11:18:15.025" v="718" actId="2696"/>
        <pc:sldMkLst>
          <pc:docMk/>
          <pc:sldMk cId="0" sldId="277"/>
        </pc:sldMkLst>
      </pc:sldChg>
      <pc:sldChg chg="addSp modSp">
        <pc:chgData name="Jonathan Petts" userId="5dd4f9a4c1668749" providerId="LiveId" clId="{5F157902-A1DC-4649-9F40-DD9D849F6BF0}" dt="2018-11-21T11:25:50.497" v="777" actId="404"/>
        <pc:sldMkLst>
          <pc:docMk/>
          <pc:sldMk cId="0" sldId="278"/>
        </pc:sldMkLst>
        <pc:spChg chg="mod">
          <ac:chgData name="Jonathan Petts" userId="5dd4f9a4c1668749" providerId="LiveId" clId="{5F157902-A1DC-4649-9F40-DD9D849F6BF0}" dt="2018-11-21T11:25:50.497" v="777" actId="404"/>
          <ac:spMkLst>
            <pc:docMk/>
            <pc:sldMk cId="0" sldId="278"/>
            <ac:spMk id="8" creationId="{00000000-0000-0000-0000-000000000000}"/>
          </ac:spMkLst>
        </pc:spChg>
        <pc:picChg chg="add">
          <ac:chgData name="Jonathan Petts" userId="5dd4f9a4c1668749" providerId="LiveId" clId="{5F157902-A1DC-4649-9F40-DD9D849F6BF0}" dt="2018-11-21T11:25:28.593" v="773"/>
          <ac:picMkLst>
            <pc:docMk/>
            <pc:sldMk cId="0" sldId="278"/>
            <ac:picMk id="4" creationId="{A063495B-533A-478F-A2BE-DE8C2211FC5B}"/>
          </ac:picMkLst>
        </pc:picChg>
      </pc:sldChg>
      <pc:sldChg chg="addSp modSp">
        <pc:chgData name="Jonathan Petts" userId="5dd4f9a4c1668749" providerId="LiveId" clId="{5F157902-A1DC-4649-9F40-DD9D849F6BF0}" dt="2018-11-21T11:28:58.813" v="790" actId="1035"/>
        <pc:sldMkLst>
          <pc:docMk/>
          <pc:sldMk cId="0" sldId="287"/>
        </pc:sldMkLst>
        <pc:spChg chg="mod">
          <ac:chgData name="Jonathan Petts" userId="5dd4f9a4c1668749" providerId="LiveId" clId="{5F157902-A1DC-4649-9F40-DD9D849F6BF0}" dt="2018-11-21T11:28:58.813" v="790" actId="1035"/>
          <ac:spMkLst>
            <pc:docMk/>
            <pc:sldMk cId="0" sldId="287"/>
            <ac:spMk id="6" creationId="{00000000-0000-0000-0000-000000000000}"/>
          </ac:spMkLst>
        </pc:spChg>
        <pc:picChg chg="add">
          <ac:chgData name="Jonathan Petts" userId="5dd4f9a4c1668749" providerId="LiveId" clId="{5F157902-A1DC-4649-9F40-DD9D849F6BF0}" dt="2018-11-21T11:28:51.444" v="782"/>
          <ac:picMkLst>
            <pc:docMk/>
            <pc:sldMk cId="0" sldId="287"/>
            <ac:picMk id="5" creationId="{D3B070E6-00B1-45F3-9678-83DB4BB985DF}"/>
          </ac:picMkLst>
        </pc:picChg>
      </pc:sldChg>
      <pc:sldChg chg="add del">
        <pc:chgData name="Jonathan Petts" userId="5dd4f9a4c1668749" providerId="LiveId" clId="{5F157902-A1DC-4649-9F40-DD9D849F6BF0}" dt="2018-11-21T10:56:48.468" v="2" actId="2696"/>
        <pc:sldMkLst>
          <pc:docMk/>
          <pc:sldMk cId="1433643600" sldId="288"/>
        </pc:sldMkLst>
      </pc:sldChg>
      <pc:sldChg chg="del">
        <pc:chgData name="Jonathan Petts" userId="5dd4f9a4c1668749" providerId="LiveId" clId="{5F157902-A1DC-4649-9F40-DD9D849F6BF0}" dt="2018-11-21T11:22:10.082" v="769" actId="2696"/>
        <pc:sldMkLst>
          <pc:docMk/>
          <pc:sldMk cId="0" sldId="290"/>
        </pc:sldMkLst>
      </pc:sldChg>
      <pc:sldChg chg="addSp modSp">
        <pc:chgData name="Jonathan Petts" userId="5dd4f9a4c1668749" providerId="LiveId" clId="{5F157902-A1DC-4649-9F40-DD9D849F6BF0}" dt="2018-11-21T11:22:49.103" v="771" actId="1076"/>
        <pc:sldMkLst>
          <pc:docMk/>
          <pc:sldMk cId="0" sldId="291"/>
        </pc:sldMkLst>
        <pc:picChg chg="add mod">
          <ac:chgData name="Jonathan Petts" userId="5dd4f9a4c1668749" providerId="LiveId" clId="{5F157902-A1DC-4649-9F40-DD9D849F6BF0}" dt="2018-11-21T11:22:49.103" v="771" actId="1076"/>
          <ac:picMkLst>
            <pc:docMk/>
            <pc:sldMk cId="0" sldId="291"/>
            <ac:picMk id="6" creationId="{3B34EBCE-7525-4D82-9B3B-A6EB9D6B3CF5}"/>
          </ac:picMkLst>
        </pc:picChg>
      </pc:sldChg>
      <pc:sldChg chg="addSp">
        <pc:chgData name="Jonathan Petts" userId="5dd4f9a4c1668749" providerId="LiveId" clId="{5F157902-A1DC-4649-9F40-DD9D849F6BF0}" dt="2018-11-21T11:22:54.723" v="772"/>
        <pc:sldMkLst>
          <pc:docMk/>
          <pc:sldMk cId="0" sldId="292"/>
        </pc:sldMkLst>
        <pc:picChg chg="add">
          <ac:chgData name="Jonathan Petts" userId="5dd4f9a4c1668749" providerId="LiveId" clId="{5F157902-A1DC-4649-9F40-DD9D849F6BF0}" dt="2018-11-21T11:22:54.723" v="772"/>
          <ac:picMkLst>
            <pc:docMk/>
            <pc:sldMk cId="0" sldId="292"/>
            <ac:picMk id="6" creationId="{F4B21EC4-6E70-4ECF-AAC7-8A022FC9233D}"/>
          </ac:picMkLst>
        </pc:picChg>
      </pc:sldChg>
      <pc:sldChg chg="addSp delSp modSp">
        <pc:chgData name="Jonathan Petts" userId="5dd4f9a4c1668749" providerId="LiveId" clId="{5F157902-A1DC-4649-9F40-DD9D849F6BF0}" dt="2018-11-21T11:31:01.434" v="810" actId="114"/>
        <pc:sldMkLst>
          <pc:docMk/>
          <pc:sldMk cId="0" sldId="293"/>
        </pc:sldMkLst>
        <pc:spChg chg="mod">
          <ac:chgData name="Jonathan Petts" userId="5dd4f9a4c1668749" providerId="LiveId" clId="{5F157902-A1DC-4649-9F40-DD9D849F6BF0}" dt="2018-11-21T11:31:01.434" v="810" actId="114"/>
          <ac:spMkLst>
            <pc:docMk/>
            <pc:sldMk cId="0" sldId="293"/>
            <ac:spMk id="6" creationId="{00000000-0000-0000-0000-000000000000}"/>
          </ac:spMkLst>
        </pc:spChg>
        <pc:picChg chg="add del">
          <ac:chgData name="Jonathan Petts" userId="5dd4f9a4c1668749" providerId="LiveId" clId="{5F157902-A1DC-4649-9F40-DD9D849F6BF0}" dt="2018-11-21T11:29:32.468" v="795" actId="478"/>
          <ac:picMkLst>
            <pc:docMk/>
            <pc:sldMk cId="0" sldId="293"/>
            <ac:picMk id="5" creationId="{4AA4CFCE-64D1-4A33-A2E7-6BE232067DBD}"/>
          </ac:picMkLst>
        </pc:picChg>
        <pc:picChg chg="add">
          <ac:chgData name="Jonathan Petts" userId="5dd4f9a4c1668749" providerId="LiveId" clId="{5F157902-A1DC-4649-9F40-DD9D849F6BF0}" dt="2018-11-21T11:29:33.456" v="796"/>
          <ac:picMkLst>
            <pc:docMk/>
            <pc:sldMk cId="0" sldId="293"/>
            <ac:picMk id="7" creationId="{E6A9BE19-B502-4589-8479-CB2D4FCD493C}"/>
          </ac:picMkLst>
        </pc:picChg>
      </pc:sldChg>
      <pc:sldChg chg="addSp delSp modSp">
        <pc:chgData name="Jonathan Petts" userId="5dd4f9a4c1668749" providerId="LiveId" clId="{5F157902-A1DC-4649-9F40-DD9D849F6BF0}" dt="2018-11-21T11:31:20.015" v="812"/>
        <pc:sldMkLst>
          <pc:docMk/>
          <pc:sldMk cId="0" sldId="294"/>
        </pc:sldMkLst>
        <pc:picChg chg="add del mod">
          <ac:chgData name="Jonathan Petts" userId="5dd4f9a4c1668749" providerId="LiveId" clId="{5F157902-A1DC-4649-9F40-DD9D849F6BF0}" dt="2018-11-21T11:31:19.225" v="811" actId="478"/>
          <ac:picMkLst>
            <pc:docMk/>
            <pc:sldMk cId="0" sldId="294"/>
            <ac:picMk id="3" creationId="{829F3288-95AF-4613-A687-E7AEA731046D}"/>
          </ac:picMkLst>
        </pc:picChg>
        <pc:picChg chg="add">
          <ac:chgData name="Jonathan Petts" userId="5dd4f9a4c1668749" providerId="LiveId" clId="{5F157902-A1DC-4649-9F40-DD9D849F6BF0}" dt="2018-11-21T11:31:20.015" v="812"/>
          <ac:picMkLst>
            <pc:docMk/>
            <pc:sldMk cId="0" sldId="294"/>
            <ac:picMk id="5" creationId="{AA79F62A-EA5E-4F6D-870A-336F1ADE47A3}"/>
          </ac:picMkLst>
        </pc:picChg>
      </pc:sldChg>
      <pc:sldChg chg="modSp">
        <pc:chgData name="Jonathan Petts" userId="5dd4f9a4c1668749" providerId="LiveId" clId="{5F157902-A1DC-4649-9F40-DD9D849F6BF0}" dt="2018-11-21T13:56:19.885" v="918" actId="207"/>
        <pc:sldMkLst>
          <pc:docMk/>
          <pc:sldMk cId="0" sldId="312"/>
        </pc:sldMkLst>
        <pc:spChg chg="mod">
          <ac:chgData name="Jonathan Petts" userId="5dd4f9a4c1668749" providerId="LiveId" clId="{5F157902-A1DC-4649-9F40-DD9D849F6BF0}" dt="2018-11-21T13:56:19.885" v="918" actId="207"/>
          <ac:spMkLst>
            <pc:docMk/>
            <pc:sldMk cId="0" sldId="312"/>
            <ac:spMk id="8" creationId="{00000000-0000-0000-0000-000000000000}"/>
          </ac:spMkLst>
        </pc:spChg>
      </pc:sldChg>
      <pc:sldChg chg="modSp">
        <pc:chgData name="Jonathan Petts" userId="5dd4f9a4c1668749" providerId="LiveId" clId="{5F157902-A1DC-4649-9F40-DD9D849F6BF0}" dt="2018-11-21T11:35:36.448" v="878" actId="20577"/>
        <pc:sldMkLst>
          <pc:docMk/>
          <pc:sldMk cId="0" sldId="315"/>
        </pc:sldMkLst>
        <pc:spChg chg="mod">
          <ac:chgData name="Jonathan Petts" userId="5dd4f9a4c1668749" providerId="LiveId" clId="{5F157902-A1DC-4649-9F40-DD9D849F6BF0}" dt="2018-11-21T11:35:36.448" v="878" actId="20577"/>
          <ac:spMkLst>
            <pc:docMk/>
            <pc:sldMk cId="0" sldId="315"/>
            <ac:spMk id="2" creationId="{00000000-0000-0000-0000-000000000000}"/>
          </ac:spMkLst>
        </pc:spChg>
      </pc:sldChg>
      <pc:sldChg chg="modSp modAnim">
        <pc:chgData name="Jonathan Petts" userId="5dd4f9a4c1668749" providerId="LiveId" clId="{5F157902-A1DC-4649-9F40-DD9D849F6BF0}" dt="2018-11-21T11:36:57.901" v="880" actId="20577"/>
        <pc:sldMkLst>
          <pc:docMk/>
          <pc:sldMk cId="0" sldId="316"/>
        </pc:sldMkLst>
        <pc:spChg chg="mod">
          <ac:chgData name="Jonathan Petts" userId="5dd4f9a4c1668749" providerId="LiveId" clId="{5F157902-A1DC-4649-9F40-DD9D849F6BF0}" dt="2018-11-21T11:36:57.901" v="880" actId="20577"/>
          <ac:spMkLst>
            <pc:docMk/>
            <pc:sldMk cId="0" sldId="316"/>
            <ac:spMk id="2" creationId="{00000000-0000-0000-0000-000000000000}"/>
          </ac:spMkLst>
        </pc:spChg>
      </pc:sldChg>
      <pc:sldChg chg="delSp modSp add">
        <pc:chgData name="Jonathan Petts" userId="5dd4f9a4c1668749" providerId="LiveId" clId="{5F157902-A1DC-4649-9F40-DD9D849F6BF0}" dt="2018-11-21T11:05:41.624" v="297" actId="5793"/>
        <pc:sldMkLst>
          <pc:docMk/>
          <pc:sldMk cId="0" sldId="317"/>
        </pc:sldMkLst>
        <pc:spChg chg="mod">
          <ac:chgData name="Jonathan Petts" userId="5dd4f9a4c1668749" providerId="LiveId" clId="{5F157902-A1DC-4649-9F40-DD9D849F6BF0}" dt="2018-11-21T11:05:41.624" v="297" actId="5793"/>
          <ac:spMkLst>
            <pc:docMk/>
            <pc:sldMk cId="0" sldId="317"/>
            <ac:spMk id="17" creationId="{F98CB338-B672-43A5-93F3-75F78306815B}"/>
          </ac:spMkLst>
        </pc:spChg>
        <pc:spChg chg="del">
          <ac:chgData name="Jonathan Petts" userId="5dd4f9a4c1668749" providerId="LiveId" clId="{5F157902-A1DC-4649-9F40-DD9D849F6BF0}" dt="2018-11-21T10:57:30.042" v="7"/>
          <ac:spMkLst>
            <pc:docMk/>
            <pc:sldMk cId="0" sldId="317"/>
            <ac:spMk id="18" creationId="{FDC7229C-1E60-4ED1-B045-992546983464}"/>
          </ac:spMkLst>
        </pc:spChg>
        <pc:spChg chg="del">
          <ac:chgData name="Jonathan Petts" userId="5dd4f9a4c1668749" providerId="LiveId" clId="{5F157902-A1DC-4649-9F40-DD9D849F6BF0}" dt="2018-11-21T10:57:17.801" v="6" actId="478"/>
          <ac:spMkLst>
            <pc:docMk/>
            <pc:sldMk cId="0" sldId="317"/>
            <ac:spMk id="20" creationId="{EDCAD825-CEA2-43E5-8BFB-8EB3C070B6EB}"/>
          </ac:spMkLst>
        </pc:spChg>
      </pc:sldChg>
      <pc:sldChg chg="addSp delSp modSp add">
        <pc:chgData name="Jonathan Petts" userId="5dd4f9a4c1668749" providerId="LiveId" clId="{5F157902-A1DC-4649-9F40-DD9D849F6BF0}" dt="2018-11-21T11:05:30.248" v="287" actId="478"/>
        <pc:sldMkLst>
          <pc:docMk/>
          <pc:sldMk cId="1701751290" sldId="318"/>
        </pc:sldMkLst>
        <pc:spChg chg="del mod">
          <ac:chgData name="Jonathan Petts" userId="5dd4f9a4c1668749" providerId="LiveId" clId="{5F157902-A1DC-4649-9F40-DD9D849F6BF0}" dt="2018-11-21T11:05:30.248" v="287" actId="478"/>
          <ac:spMkLst>
            <pc:docMk/>
            <pc:sldMk cId="1701751290" sldId="318"/>
            <ac:spMk id="4" creationId="{FF71D377-6725-4942-A31D-E14AF86E76BF}"/>
          </ac:spMkLst>
        </pc:spChg>
        <pc:spChg chg="mod">
          <ac:chgData name="Jonathan Petts" userId="5dd4f9a4c1668749" providerId="LiveId" clId="{5F157902-A1DC-4649-9F40-DD9D849F6BF0}" dt="2018-11-21T10:57:42.558" v="18" actId="5793"/>
          <ac:spMkLst>
            <pc:docMk/>
            <pc:sldMk cId="1701751290" sldId="318"/>
            <ac:spMk id="9" creationId="{1D0F8D7B-B144-452F-B61E-B01BF6D21A41}"/>
          </ac:spMkLst>
        </pc:spChg>
        <pc:spChg chg="del mod">
          <ac:chgData name="Jonathan Petts" userId="5dd4f9a4c1668749" providerId="LiveId" clId="{5F157902-A1DC-4649-9F40-DD9D849F6BF0}" dt="2018-11-21T11:05:30.248" v="287" actId="478"/>
          <ac:spMkLst>
            <pc:docMk/>
            <pc:sldMk cId="1701751290" sldId="318"/>
            <ac:spMk id="10" creationId="{601E8B19-BAC4-4371-B4E2-6A57ED2F13A1}"/>
          </ac:spMkLst>
        </pc:spChg>
        <pc:spChg chg="del">
          <ac:chgData name="Jonathan Petts" userId="5dd4f9a4c1668749" providerId="LiveId" clId="{5F157902-A1DC-4649-9F40-DD9D849F6BF0}" dt="2018-11-21T10:58:42.418" v="23" actId="478"/>
          <ac:spMkLst>
            <pc:docMk/>
            <pc:sldMk cId="1701751290" sldId="318"/>
            <ac:spMk id="11" creationId="{DAE27B69-4C99-468B-B1BD-26502E79DDE1}"/>
          </ac:spMkLst>
        </pc:spChg>
        <pc:spChg chg="add mod">
          <ac:chgData name="Jonathan Petts" userId="5dd4f9a4c1668749" providerId="LiveId" clId="{5F157902-A1DC-4649-9F40-DD9D849F6BF0}" dt="2018-11-21T10:58:31.234" v="21" actId="1076"/>
          <ac:spMkLst>
            <pc:docMk/>
            <pc:sldMk cId="1701751290" sldId="318"/>
            <ac:spMk id="12" creationId="{697BCFB7-7360-41B1-B30E-C83668E12014}"/>
          </ac:spMkLst>
        </pc:spChg>
        <pc:spChg chg="add mod ord">
          <ac:chgData name="Jonathan Petts" userId="5dd4f9a4c1668749" providerId="LiveId" clId="{5F157902-A1DC-4649-9F40-DD9D849F6BF0}" dt="2018-11-21T11:05:16.436" v="285" actId="14100"/>
          <ac:spMkLst>
            <pc:docMk/>
            <pc:sldMk cId="1701751290" sldId="318"/>
            <ac:spMk id="13" creationId="{1FACE8BB-8664-4840-B341-B6E8F8443BDB}"/>
          </ac:spMkLst>
        </pc:spChg>
      </pc:sldChg>
      <pc:sldChg chg="delSp add ord">
        <pc:chgData name="Jonathan Petts" userId="5dd4f9a4c1668749" providerId="LiveId" clId="{5F157902-A1DC-4649-9F40-DD9D849F6BF0}" dt="2018-11-21T10:56:55.377" v="5" actId="478"/>
        <pc:sldMkLst>
          <pc:docMk/>
          <pc:sldMk cId="2052826737" sldId="319"/>
        </pc:sldMkLst>
        <pc:spChg chg="del">
          <ac:chgData name="Jonathan Petts" userId="5dd4f9a4c1668749" providerId="LiveId" clId="{5F157902-A1DC-4649-9F40-DD9D849F6BF0}" dt="2018-11-21T10:56:54.292" v="4" actId="478"/>
          <ac:spMkLst>
            <pc:docMk/>
            <pc:sldMk cId="2052826737" sldId="319"/>
            <ac:spMk id="2" creationId="{FFC45E18-2900-4154-8E18-2D32A8C7CCB8}"/>
          </ac:spMkLst>
        </pc:spChg>
        <pc:spChg chg="del">
          <ac:chgData name="Jonathan Petts" userId="5dd4f9a4c1668749" providerId="LiveId" clId="{5F157902-A1DC-4649-9F40-DD9D849F6BF0}" dt="2018-11-21T10:56:55.377" v="5" actId="478"/>
          <ac:spMkLst>
            <pc:docMk/>
            <pc:sldMk cId="2052826737" sldId="319"/>
            <ac:spMk id="7" creationId="{F1587B32-AD75-4665-8499-41EF72F9A4BC}"/>
          </ac:spMkLst>
        </pc:spChg>
      </pc:sldChg>
      <pc:sldChg chg="addSp add">
        <pc:chgData name="Jonathan Petts" userId="5dd4f9a4c1668749" providerId="LiveId" clId="{5F157902-A1DC-4649-9F40-DD9D849F6BF0}" dt="2018-11-21T11:06:38.873" v="300"/>
        <pc:sldMkLst>
          <pc:docMk/>
          <pc:sldMk cId="2101270923" sldId="320"/>
        </pc:sldMkLst>
        <pc:spChg chg="add">
          <ac:chgData name="Jonathan Petts" userId="5dd4f9a4c1668749" providerId="LiveId" clId="{5F157902-A1DC-4649-9F40-DD9D849F6BF0}" dt="2018-11-21T11:06:38.873" v="300"/>
          <ac:spMkLst>
            <pc:docMk/>
            <pc:sldMk cId="2101270923" sldId="320"/>
            <ac:spMk id="8" creationId="{D1EBBC7D-25FE-4456-BF42-1B1D43D44333}"/>
          </ac:spMkLst>
        </pc:spChg>
      </pc:sldChg>
      <pc:sldChg chg="addSp modSp add">
        <pc:chgData name="Jonathan Petts" userId="5dd4f9a4c1668749" providerId="LiveId" clId="{5F157902-A1DC-4649-9F40-DD9D849F6BF0}" dt="2018-11-21T11:06:12.169" v="299" actId="1076"/>
        <pc:sldMkLst>
          <pc:docMk/>
          <pc:sldMk cId="1966471548" sldId="321"/>
        </pc:sldMkLst>
        <pc:spChg chg="add mod">
          <ac:chgData name="Jonathan Petts" userId="5dd4f9a4c1668749" providerId="LiveId" clId="{5F157902-A1DC-4649-9F40-DD9D849F6BF0}" dt="2018-11-21T11:06:12.169" v="299" actId="1076"/>
          <ac:spMkLst>
            <pc:docMk/>
            <pc:sldMk cId="1966471548" sldId="321"/>
            <ac:spMk id="8" creationId="{74BBBDF6-E3DC-4CBE-B089-18802E8BDB15}"/>
          </ac:spMkLst>
        </pc:spChg>
      </pc:sldChg>
      <pc:sldChg chg="add">
        <pc:chgData name="Jonathan Petts" userId="5dd4f9a4c1668749" providerId="LiveId" clId="{5F157902-A1DC-4649-9F40-DD9D849F6BF0}" dt="2018-11-21T11:05:23.913" v="286"/>
        <pc:sldMkLst>
          <pc:docMk/>
          <pc:sldMk cId="3930375502" sldId="322"/>
        </pc:sldMkLst>
      </pc:sldChg>
      <pc:sldChg chg="addSp delSp modSp add">
        <pc:chgData name="Jonathan Petts" userId="5dd4f9a4c1668749" providerId="LiveId" clId="{5F157902-A1DC-4649-9F40-DD9D849F6BF0}" dt="2018-11-21T11:14:01.151" v="656" actId="207"/>
        <pc:sldMkLst>
          <pc:docMk/>
          <pc:sldMk cId="955292644" sldId="323"/>
        </pc:sldMkLst>
        <pc:spChg chg="del mod">
          <ac:chgData name="Jonathan Petts" userId="5dd4f9a4c1668749" providerId="LiveId" clId="{5F157902-A1DC-4649-9F40-DD9D849F6BF0}" dt="2018-11-21T11:13:35.046" v="654" actId="478"/>
          <ac:spMkLst>
            <pc:docMk/>
            <pc:sldMk cId="955292644" sldId="323"/>
            <ac:spMk id="4" creationId="{FF71D377-6725-4942-A31D-E14AF86E76BF}"/>
          </ac:spMkLst>
        </pc:spChg>
        <pc:spChg chg="del mod">
          <ac:chgData name="Jonathan Petts" userId="5dd4f9a4c1668749" providerId="LiveId" clId="{5F157902-A1DC-4649-9F40-DD9D849F6BF0}" dt="2018-11-21T11:13:35.046" v="654" actId="478"/>
          <ac:spMkLst>
            <pc:docMk/>
            <pc:sldMk cId="955292644" sldId="323"/>
            <ac:spMk id="10" creationId="{601E8B19-BAC4-4371-B4E2-6A57ED2F13A1}"/>
          </ac:spMkLst>
        </pc:spChg>
        <pc:spChg chg="mod">
          <ac:chgData name="Jonathan Petts" userId="5dd4f9a4c1668749" providerId="LiveId" clId="{5F157902-A1DC-4649-9F40-DD9D849F6BF0}" dt="2018-11-21T11:08:09.162" v="334" actId="20577"/>
          <ac:spMkLst>
            <pc:docMk/>
            <pc:sldMk cId="955292644" sldId="323"/>
            <ac:spMk id="12" creationId="{697BCFB7-7360-41B1-B30E-C83668E12014}"/>
          </ac:spMkLst>
        </pc:spChg>
        <pc:spChg chg="mod">
          <ac:chgData name="Jonathan Petts" userId="5dd4f9a4c1668749" providerId="LiveId" clId="{5F157902-A1DC-4649-9F40-DD9D849F6BF0}" dt="2018-11-21T11:14:01.151" v="656" actId="207"/>
          <ac:spMkLst>
            <pc:docMk/>
            <pc:sldMk cId="955292644" sldId="323"/>
            <ac:spMk id="13" creationId="{1FACE8BB-8664-4840-B341-B6E8F8443BDB}"/>
          </ac:spMkLst>
        </pc:spChg>
        <pc:picChg chg="add del mod">
          <ac:chgData name="Jonathan Petts" userId="5dd4f9a4c1668749" providerId="LiveId" clId="{5F157902-A1DC-4649-9F40-DD9D849F6BF0}" dt="2018-11-21T11:07:46.242" v="313" actId="478"/>
          <ac:picMkLst>
            <pc:docMk/>
            <pc:sldMk cId="955292644" sldId="323"/>
            <ac:picMk id="11" creationId="{56F2B50E-2F4D-46D2-A4E4-ADB98847593E}"/>
          </ac:picMkLst>
        </pc:picChg>
        <pc:picChg chg="del">
          <ac:chgData name="Jonathan Petts" userId="5dd4f9a4c1668749" providerId="LiveId" clId="{5F157902-A1DC-4649-9F40-DD9D849F6BF0}" dt="2018-11-21T11:07:29.187" v="303" actId="478"/>
          <ac:picMkLst>
            <pc:docMk/>
            <pc:sldMk cId="955292644" sldId="323"/>
            <ac:picMk id="14" creationId="{9CF0BDC4-B7C7-4184-8A08-C2BDDD7CA28A}"/>
          </ac:picMkLst>
        </pc:picChg>
        <pc:picChg chg="add mod">
          <ac:chgData name="Jonathan Petts" userId="5dd4f9a4c1668749" providerId="LiveId" clId="{5F157902-A1DC-4649-9F40-DD9D849F6BF0}" dt="2018-11-21T11:07:54.062" v="315" actId="1076"/>
          <ac:picMkLst>
            <pc:docMk/>
            <pc:sldMk cId="955292644" sldId="323"/>
            <ac:picMk id="15" creationId="{9E09D937-C973-4298-8EAD-639D76D8E1B3}"/>
          </ac:picMkLst>
        </pc:picChg>
      </pc:sldChg>
      <pc:sldChg chg="modSp add">
        <pc:chgData name="Jonathan Petts" userId="5dd4f9a4c1668749" providerId="LiveId" clId="{5F157902-A1DC-4649-9F40-DD9D849F6BF0}" dt="2018-11-21T11:14:13.454" v="658" actId="207"/>
        <pc:sldMkLst>
          <pc:docMk/>
          <pc:sldMk cId="2811078399" sldId="324"/>
        </pc:sldMkLst>
        <pc:spChg chg="mod">
          <ac:chgData name="Jonathan Petts" userId="5dd4f9a4c1668749" providerId="LiveId" clId="{5F157902-A1DC-4649-9F40-DD9D849F6BF0}" dt="2018-11-21T11:14:09.269" v="657" actId="207"/>
          <ac:spMkLst>
            <pc:docMk/>
            <pc:sldMk cId="2811078399" sldId="324"/>
            <ac:spMk id="10" creationId="{601E8B19-BAC4-4371-B4E2-6A57ED2F13A1}"/>
          </ac:spMkLst>
        </pc:spChg>
        <pc:spChg chg="mod">
          <ac:chgData name="Jonathan Petts" userId="5dd4f9a4c1668749" providerId="LiveId" clId="{5F157902-A1DC-4649-9F40-DD9D849F6BF0}" dt="2018-11-21T11:14:13.454" v="658" actId="207"/>
          <ac:spMkLst>
            <pc:docMk/>
            <pc:sldMk cId="2811078399" sldId="324"/>
            <ac:spMk id="13" creationId="{1FACE8BB-8664-4840-B341-B6E8F8443BDB}"/>
          </ac:spMkLst>
        </pc:spChg>
      </pc:sldChg>
      <pc:sldChg chg="modSp add">
        <pc:chgData name="Jonathan Petts" userId="5dd4f9a4c1668749" providerId="LiveId" clId="{5F157902-A1DC-4649-9F40-DD9D849F6BF0}" dt="2018-11-21T11:15:09.588" v="693" actId="1036"/>
        <pc:sldMkLst>
          <pc:docMk/>
          <pc:sldMk cId="2792130614" sldId="325"/>
        </pc:sldMkLst>
        <pc:spChg chg="mod">
          <ac:chgData name="Jonathan Petts" userId="5dd4f9a4c1668749" providerId="LiveId" clId="{5F157902-A1DC-4649-9F40-DD9D849F6BF0}" dt="2018-11-21T11:15:09.588" v="693" actId="1036"/>
          <ac:spMkLst>
            <pc:docMk/>
            <pc:sldMk cId="2792130614" sldId="325"/>
            <ac:spMk id="2" creationId="{FFC45E18-2900-4154-8E18-2D32A8C7CCB8}"/>
          </ac:spMkLst>
        </pc:spChg>
        <pc:spChg chg="mod">
          <ac:chgData name="Jonathan Petts" userId="5dd4f9a4c1668749" providerId="LiveId" clId="{5F157902-A1DC-4649-9F40-DD9D849F6BF0}" dt="2018-11-21T11:15:09.588" v="693" actId="1036"/>
          <ac:spMkLst>
            <pc:docMk/>
            <pc:sldMk cId="2792130614" sldId="325"/>
            <ac:spMk id="7" creationId="{F1587B32-AD75-4665-8499-41EF72F9A4BC}"/>
          </ac:spMkLst>
        </pc:spChg>
        <pc:spChg chg="mod">
          <ac:chgData name="Jonathan Petts" userId="5dd4f9a4c1668749" providerId="LiveId" clId="{5F157902-A1DC-4649-9F40-DD9D849F6BF0}" dt="2018-11-21T11:14:53.078" v="672" actId="5793"/>
          <ac:spMkLst>
            <pc:docMk/>
            <pc:sldMk cId="2792130614" sldId="325"/>
            <ac:spMk id="8" creationId="{D1EBBC7D-25FE-4456-BF42-1B1D43D44333}"/>
          </ac:spMkLst>
        </pc:spChg>
      </pc:sldChg>
      <pc:sldChg chg="addSp modSp add">
        <pc:chgData name="Jonathan Petts" userId="5dd4f9a4c1668749" providerId="LiveId" clId="{5F157902-A1DC-4649-9F40-DD9D849F6BF0}" dt="2018-11-21T11:20:31.270" v="768" actId="122"/>
        <pc:sldMkLst>
          <pc:docMk/>
          <pc:sldMk cId="289008433" sldId="326"/>
        </pc:sldMkLst>
        <pc:spChg chg="add mod">
          <ac:chgData name="Jonathan Petts" userId="5dd4f9a4c1668749" providerId="LiveId" clId="{5F157902-A1DC-4649-9F40-DD9D849F6BF0}" dt="2018-11-21T11:20:31.270" v="768" actId="122"/>
          <ac:spMkLst>
            <pc:docMk/>
            <pc:sldMk cId="289008433" sldId="326"/>
            <ac:spMk id="3" creationId="{A5562C47-A607-41B7-AE99-420EA4BAB30E}"/>
          </ac:spMkLst>
        </pc:spChg>
      </pc:sldChg>
      <pc:sldChg chg="add del ord">
        <pc:chgData name="Jonathan Petts" userId="5dd4f9a4c1668749" providerId="LiveId" clId="{5F157902-A1DC-4649-9F40-DD9D849F6BF0}" dt="2018-11-21T11:15:48.758" v="697" actId="2696"/>
        <pc:sldMkLst>
          <pc:docMk/>
          <pc:sldMk cId="899685700" sldId="326"/>
        </pc:sldMkLst>
      </pc:sldChg>
      <pc:sldChg chg="add del setBg">
        <pc:chgData name="Jonathan Petts" userId="5dd4f9a4c1668749" providerId="LiveId" clId="{5F157902-A1DC-4649-9F40-DD9D849F6BF0}" dt="2018-11-21T11:26:19.087" v="779"/>
        <pc:sldMkLst>
          <pc:docMk/>
          <pc:sldMk cId="1172491849" sldId="327"/>
        </pc:sldMkLst>
      </pc:sldChg>
      <pc:sldChg chg="modSp add modAnim">
        <pc:chgData name="Jonathan Petts" userId="5dd4f9a4c1668749" providerId="LiveId" clId="{5F157902-A1DC-4649-9F40-DD9D849F6BF0}" dt="2018-11-21T11:39:33.269" v="886"/>
        <pc:sldMkLst>
          <pc:docMk/>
          <pc:sldMk cId="3903599411" sldId="327"/>
        </pc:sldMkLst>
        <pc:spChg chg="mod">
          <ac:chgData name="Jonathan Petts" userId="5dd4f9a4c1668749" providerId="LiveId" clId="{5F157902-A1DC-4649-9F40-DD9D849F6BF0}" dt="2018-11-21T11:38:59.534" v="885" actId="113"/>
          <ac:spMkLst>
            <pc:docMk/>
            <pc:sldMk cId="3903599411" sldId="327"/>
            <ac:spMk id="2" creationId="{00000000-0000-0000-0000-000000000000}"/>
          </ac:spMkLst>
        </pc:spChg>
      </pc:sldChg>
      <pc:sldChg chg="addSp delSp modSp add">
        <pc:chgData name="Jonathan Petts" userId="5dd4f9a4c1668749" providerId="LiveId" clId="{5F157902-A1DC-4649-9F40-DD9D849F6BF0}" dt="2018-11-21T14:00:37.366" v="1042" actId="20577"/>
        <pc:sldMkLst>
          <pc:docMk/>
          <pc:sldMk cId="1629436870" sldId="328"/>
        </pc:sldMkLst>
        <pc:spChg chg="add del mod">
          <ac:chgData name="Jonathan Petts" userId="5dd4f9a4c1668749" providerId="LiveId" clId="{5F157902-A1DC-4649-9F40-DD9D849F6BF0}" dt="2018-11-21T13:55:09.037" v="897" actId="11529"/>
          <ac:spMkLst>
            <pc:docMk/>
            <pc:sldMk cId="1629436870" sldId="328"/>
            <ac:spMk id="2" creationId="{9536044F-9E39-4C8F-AABA-0FA46182752E}"/>
          </ac:spMkLst>
        </pc:spChg>
        <pc:spChg chg="add mod">
          <ac:chgData name="Jonathan Petts" userId="5dd4f9a4c1668749" providerId="LiveId" clId="{5F157902-A1DC-4649-9F40-DD9D849F6BF0}" dt="2018-11-21T13:59:21.894" v="996" actId="1038"/>
          <ac:spMkLst>
            <pc:docMk/>
            <pc:sldMk cId="1629436870" sldId="328"/>
            <ac:spMk id="3" creationId="{1E89D2DE-A0CA-48F5-8033-21EFA5033C74}"/>
          </ac:spMkLst>
        </pc:spChg>
        <pc:spChg chg="add del mod">
          <ac:chgData name="Jonathan Petts" userId="5dd4f9a4c1668749" providerId="LiveId" clId="{5F157902-A1DC-4649-9F40-DD9D849F6BF0}" dt="2018-11-21T13:59:12.614" v="987" actId="478"/>
          <ac:spMkLst>
            <pc:docMk/>
            <pc:sldMk cId="1629436870" sldId="328"/>
            <ac:spMk id="7" creationId="{3E121D6A-C828-4463-9E44-83FFEE454E92}"/>
          </ac:spMkLst>
        </pc:spChg>
        <pc:spChg chg="add del mod">
          <ac:chgData name="Jonathan Petts" userId="5dd4f9a4c1668749" providerId="LiveId" clId="{5F157902-A1DC-4649-9F40-DD9D849F6BF0}" dt="2018-11-21T13:59:10.094" v="986" actId="478"/>
          <ac:spMkLst>
            <pc:docMk/>
            <pc:sldMk cId="1629436870" sldId="328"/>
            <ac:spMk id="8" creationId="{00000000-0000-0000-0000-000000000000}"/>
          </ac:spMkLst>
        </pc:spChg>
        <pc:spChg chg="add mod">
          <ac:chgData name="Jonathan Petts" userId="5dd4f9a4c1668749" providerId="LiveId" clId="{5F157902-A1DC-4649-9F40-DD9D849F6BF0}" dt="2018-11-21T14:00:37.366" v="1042" actId="20577"/>
          <ac:spMkLst>
            <pc:docMk/>
            <pc:sldMk cId="1629436870" sldId="328"/>
            <ac:spMk id="9" creationId="{AF982EB9-39CB-40C2-BDD1-14AA8D465213}"/>
          </ac:spMkLst>
        </pc:spChg>
      </pc:sldChg>
      <pc:sldChg chg="addSp modSp add">
        <pc:chgData name="Jonathan Petts" userId="5dd4f9a4c1668749" providerId="LiveId" clId="{5F157902-A1DC-4649-9F40-DD9D849F6BF0}" dt="2018-11-21T14:02:56.446" v="1075" actId="166"/>
        <pc:sldMkLst>
          <pc:docMk/>
          <pc:sldMk cId="1744109053" sldId="329"/>
        </pc:sldMkLst>
        <pc:spChg chg="ord">
          <ac:chgData name="Jonathan Petts" userId="5dd4f9a4c1668749" providerId="LiveId" clId="{5F157902-A1DC-4649-9F40-DD9D849F6BF0}" dt="2018-11-21T14:02:56.446" v="1075" actId="166"/>
          <ac:spMkLst>
            <pc:docMk/>
            <pc:sldMk cId="1744109053" sldId="329"/>
            <ac:spMk id="3" creationId="{1E89D2DE-A0CA-48F5-8033-21EFA5033C74}"/>
          </ac:spMkLst>
        </pc:spChg>
        <pc:spChg chg="mod ord">
          <ac:chgData name="Jonathan Petts" userId="5dd4f9a4c1668749" providerId="LiveId" clId="{5F157902-A1DC-4649-9F40-DD9D849F6BF0}" dt="2018-11-21T14:02:46.726" v="1074" actId="166"/>
          <ac:spMkLst>
            <pc:docMk/>
            <pc:sldMk cId="1744109053" sldId="329"/>
            <ac:spMk id="8" creationId="{00000000-0000-0000-0000-000000000000}"/>
          </ac:spMkLst>
        </pc:spChg>
        <pc:spChg chg="ord">
          <ac:chgData name="Jonathan Petts" userId="5dd4f9a4c1668749" providerId="LiveId" clId="{5F157902-A1DC-4649-9F40-DD9D849F6BF0}" dt="2018-11-21T14:02:56.446" v="1075" actId="166"/>
          <ac:spMkLst>
            <pc:docMk/>
            <pc:sldMk cId="1744109053" sldId="329"/>
            <ac:spMk id="9" creationId="{AF982EB9-39CB-40C2-BDD1-14AA8D465213}"/>
          </ac:spMkLst>
        </pc:spChg>
        <pc:picChg chg="add mod">
          <ac:chgData name="Jonathan Petts" userId="5dd4f9a4c1668749" providerId="LiveId" clId="{5F157902-A1DC-4649-9F40-DD9D849F6BF0}" dt="2018-11-21T14:02:06.024" v="1071" actId="1035"/>
          <ac:picMkLst>
            <pc:docMk/>
            <pc:sldMk cId="1744109053" sldId="329"/>
            <ac:picMk id="7" creationId="{90948C7C-4B03-495A-BF43-F93609FAE9F0}"/>
          </ac:picMkLst>
        </pc:picChg>
        <pc:picChg chg="add mod">
          <ac:chgData name="Jonathan Petts" userId="5dd4f9a4c1668749" providerId="LiveId" clId="{5F157902-A1DC-4649-9F40-DD9D849F6BF0}" dt="2018-11-21T14:02:06.024" v="1071" actId="1035"/>
          <ac:picMkLst>
            <pc:docMk/>
            <pc:sldMk cId="1744109053" sldId="329"/>
            <ac:picMk id="10" creationId="{7B4954EE-304A-43A0-AACC-4C42728E8170}"/>
          </ac:picMkLst>
        </pc:picChg>
        <pc:picChg chg="add mod ord">
          <ac:chgData name="Jonathan Petts" userId="5dd4f9a4c1668749" providerId="LiveId" clId="{5F157902-A1DC-4649-9F40-DD9D849F6BF0}" dt="2018-11-21T14:02:37.986" v="1072" actId="171"/>
          <ac:picMkLst>
            <pc:docMk/>
            <pc:sldMk cId="1744109053" sldId="329"/>
            <ac:picMk id="11" creationId="{F1552EFF-1664-49F0-874B-9D16AE83BB1B}"/>
          </ac:picMkLst>
        </pc:picChg>
      </pc:sldChg>
    </pc:docChg>
  </pc:docChgLst>
  <pc:docChgLst>
    <pc:chgData name="Jonathan Petts" userId="5dd4f9a4c1668749" providerId="LiveId" clId="{BDC68028-9926-4181-B581-F11C38EEA698}"/>
    <pc:docChg chg="custSel delSld">
      <pc:chgData name="Jonathan Petts" userId="5dd4f9a4c1668749" providerId="LiveId" clId="{BDC68028-9926-4181-B581-F11C38EEA698}" dt="2018-11-15T12:19:09.615" v="0" actId="2696"/>
      <pc:docMkLst>
        <pc:docMk/>
      </pc:docMkLst>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9FA64C-4096-4694-ABC0-326902A4CF00}" type="datetimeFigureOut">
              <a:rPr lang="en-GB" smtClean="0"/>
              <a:pPr/>
              <a:t>21/11/2018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E1AF91-680F-472D-AA36-51061D8EDF2E}"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C2A44D9-4AD8-4A29-BB9A-34A579700F65}" type="datetimeFigureOut">
              <a:rPr lang="en-GB" smtClean="0"/>
              <a:pPr/>
              <a:t>21/11/2018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FA24B1-FACF-4DB3-AF68-87C6DBECDADB}"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C2A44D9-4AD8-4A29-BB9A-34A579700F65}" type="datetimeFigureOut">
              <a:rPr lang="en-GB" smtClean="0"/>
              <a:pPr/>
              <a:t>21/11/2018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FA24B1-FACF-4DB3-AF68-87C6DBECDADB}"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C2A44D9-4AD8-4A29-BB9A-34A579700F65}" type="datetimeFigureOut">
              <a:rPr lang="en-GB" smtClean="0"/>
              <a:pPr/>
              <a:t>21/11/2018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FA24B1-FACF-4DB3-AF68-87C6DBECDADB}"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C2A44D9-4AD8-4A29-BB9A-34A579700F65}" type="datetimeFigureOut">
              <a:rPr lang="en-GB" smtClean="0"/>
              <a:pPr/>
              <a:t>21/11/2018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FA24B1-FACF-4DB3-AF68-87C6DBECDADB}"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2A44D9-4AD8-4A29-BB9A-34A579700F65}" type="datetimeFigureOut">
              <a:rPr lang="en-GB" smtClean="0"/>
              <a:pPr/>
              <a:t>21/11/2018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FA24B1-FACF-4DB3-AF68-87C6DBECDADB}"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C2A44D9-4AD8-4A29-BB9A-34A579700F65}" type="datetimeFigureOut">
              <a:rPr lang="en-GB" smtClean="0"/>
              <a:pPr/>
              <a:t>21/11/2018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FA24B1-FACF-4DB3-AF68-87C6DBECDADB}"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C2A44D9-4AD8-4A29-BB9A-34A579700F65}" type="datetimeFigureOut">
              <a:rPr lang="en-GB" smtClean="0"/>
              <a:pPr/>
              <a:t>21/11/2018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9FA24B1-FACF-4DB3-AF68-87C6DBECDADB}"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C2A44D9-4AD8-4A29-BB9A-34A579700F65}" type="datetimeFigureOut">
              <a:rPr lang="en-GB" smtClean="0"/>
              <a:pPr/>
              <a:t>21/11/2018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9FA24B1-FACF-4DB3-AF68-87C6DBECDADB}"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2A44D9-4AD8-4A29-BB9A-34A579700F65}" type="datetimeFigureOut">
              <a:rPr lang="en-GB" smtClean="0"/>
              <a:pPr/>
              <a:t>21/11/2018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9FA24B1-FACF-4DB3-AF68-87C6DBECDADB}"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C2A44D9-4AD8-4A29-BB9A-34A579700F65}" type="datetimeFigureOut">
              <a:rPr lang="en-GB" smtClean="0"/>
              <a:pPr/>
              <a:t>21/11/2018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FA24B1-FACF-4DB3-AF68-87C6DBECDADB}"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C2A44D9-4AD8-4A29-BB9A-34A579700F65}" type="datetimeFigureOut">
              <a:rPr lang="en-GB" smtClean="0"/>
              <a:pPr/>
              <a:t>21/11/2018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FA24B1-FACF-4DB3-AF68-87C6DBECDADB}"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2A44D9-4AD8-4A29-BB9A-34A579700F65}" type="datetimeFigureOut">
              <a:rPr lang="en-GB" smtClean="0"/>
              <a:pPr/>
              <a:t>21/11/2018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FA24B1-FACF-4DB3-AF68-87C6DBECDADB}"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99788DC-8FEC-4340-AC53-DDA87D4DEF0F}"/>
              </a:ext>
            </a:extLst>
          </p:cNvPr>
          <p:cNvPicPr>
            <a:picLocks noChangeAspect="1"/>
          </p:cNvPicPr>
          <p:nvPr/>
        </p:nvPicPr>
        <p:blipFill>
          <a:blip r:embed="rId2" cstate="print"/>
          <a:stretch>
            <a:fillRect/>
          </a:stretch>
        </p:blipFill>
        <p:spPr>
          <a:xfrm>
            <a:off x="0" y="-29074"/>
            <a:ext cx="9144000" cy="1233889"/>
          </a:xfrm>
          <a:prstGeom prst="rect">
            <a:avLst/>
          </a:prstGeom>
        </p:spPr>
      </p:pic>
      <p:pic>
        <p:nvPicPr>
          <p:cNvPr id="10" name="Picture 9">
            <a:extLst>
              <a:ext uri="{FF2B5EF4-FFF2-40B4-BE49-F238E27FC236}">
                <a16:creationId xmlns:a16="http://schemas.microsoft.com/office/drawing/2014/main" id="{5FA1CAAB-F939-403B-AA5C-2C78F5BC34E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39289" y="3986030"/>
            <a:ext cx="2865418" cy="795209"/>
          </a:xfrm>
          <a:prstGeom prst="rect">
            <a:avLst/>
          </a:prstGeom>
        </p:spPr>
      </p:pic>
      <p:pic>
        <p:nvPicPr>
          <p:cNvPr id="12" name="Picture 11">
            <a:extLst>
              <a:ext uri="{FF2B5EF4-FFF2-40B4-BE49-F238E27FC236}">
                <a16:creationId xmlns:a16="http://schemas.microsoft.com/office/drawing/2014/main" id="{15193A1B-06DD-4D0B-A391-00253BCB9DE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23180" y="3060093"/>
            <a:ext cx="6497637" cy="793909"/>
          </a:xfrm>
          <a:prstGeom prst="rect">
            <a:avLst/>
          </a:prstGeom>
        </p:spPr>
      </p:pic>
      <p:pic>
        <p:nvPicPr>
          <p:cNvPr id="14" name="Picture 13">
            <a:extLst>
              <a:ext uri="{FF2B5EF4-FFF2-40B4-BE49-F238E27FC236}">
                <a16:creationId xmlns:a16="http://schemas.microsoft.com/office/drawing/2014/main" id="{9CF0BDC4-B7C7-4184-8A08-C2BDDD7CA28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79022" y="2132856"/>
            <a:ext cx="5985955" cy="793105"/>
          </a:xfrm>
          <a:prstGeom prst="rect">
            <a:avLst/>
          </a:prstGeom>
        </p:spPr>
      </p:pic>
    </p:spTree>
    <p:extLst>
      <p:ext uri="{BB962C8B-B14F-4D97-AF65-F5344CB8AC3E}">
        <p14:creationId xmlns:p14="http://schemas.microsoft.com/office/powerpoint/2010/main" val="2052826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99788DC-8FEC-4340-AC53-DDA87D4DEF0F}"/>
              </a:ext>
            </a:extLst>
          </p:cNvPr>
          <p:cNvPicPr>
            <a:picLocks noChangeAspect="1"/>
          </p:cNvPicPr>
          <p:nvPr/>
        </p:nvPicPr>
        <p:blipFill>
          <a:blip r:embed="rId2" cstate="print"/>
          <a:stretch>
            <a:fillRect/>
          </a:stretch>
        </p:blipFill>
        <p:spPr>
          <a:xfrm>
            <a:off x="0" y="-29074"/>
            <a:ext cx="9144000" cy="1233889"/>
          </a:xfrm>
          <a:prstGeom prst="rect">
            <a:avLst/>
          </a:prstGeom>
        </p:spPr>
      </p:pic>
      <p:pic>
        <p:nvPicPr>
          <p:cNvPr id="10" name="Picture 9">
            <a:extLst>
              <a:ext uri="{FF2B5EF4-FFF2-40B4-BE49-F238E27FC236}">
                <a16:creationId xmlns:a16="http://schemas.microsoft.com/office/drawing/2014/main" id="{5FA1CAAB-F939-403B-AA5C-2C78F5BC34E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39289" y="3986030"/>
            <a:ext cx="2865418" cy="795209"/>
          </a:xfrm>
          <a:prstGeom prst="rect">
            <a:avLst/>
          </a:prstGeom>
        </p:spPr>
      </p:pic>
      <p:pic>
        <p:nvPicPr>
          <p:cNvPr id="12" name="Picture 11">
            <a:extLst>
              <a:ext uri="{FF2B5EF4-FFF2-40B4-BE49-F238E27FC236}">
                <a16:creationId xmlns:a16="http://schemas.microsoft.com/office/drawing/2014/main" id="{15193A1B-06DD-4D0B-A391-00253BCB9DE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23180" y="3060093"/>
            <a:ext cx="6497637" cy="793909"/>
          </a:xfrm>
          <a:prstGeom prst="rect">
            <a:avLst/>
          </a:prstGeom>
        </p:spPr>
      </p:pic>
      <p:pic>
        <p:nvPicPr>
          <p:cNvPr id="14" name="Picture 13">
            <a:extLst>
              <a:ext uri="{FF2B5EF4-FFF2-40B4-BE49-F238E27FC236}">
                <a16:creationId xmlns:a16="http://schemas.microsoft.com/office/drawing/2014/main" id="{9CF0BDC4-B7C7-4184-8A08-C2BDDD7CA28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79022" y="2132856"/>
            <a:ext cx="5985955" cy="793105"/>
          </a:xfrm>
          <a:prstGeom prst="rect">
            <a:avLst/>
          </a:prstGeom>
        </p:spPr>
      </p:pic>
      <p:sp>
        <p:nvSpPr>
          <p:cNvPr id="2" name="Arrow: Striped Right 1">
            <a:extLst>
              <a:ext uri="{FF2B5EF4-FFF2-40B4-BE49-F238E27FC236}">
                <a16:creationId xmlns:a16="http://schemas.microsoft.com/office/drawing/2014/main" id="{FFC45E18-2900-4154-8E18-2D32A8C7CCB8}"/>
              </a:ext>
            </a:extLst>
          </p:cNvPr>
          <p:cNvSpPr/>
          <p:nvPr/>
        </p:nvSpPr>
        <p:spPr>
          <a:xfrm>
            <a:off x="179512" y="4003243"/>
            <a:ext cx="1008112" cy="793909"/>
          </a:xfrm>
          <a:prstGeom prst="strip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7" name="Arrow: Striped Right 6">
            <a:extLst>
              <a:ext uri="{FF2B5EF4-FFF2-40B4-BE49-F238E27FC236}">
                <a16:creationId xmlns:a16="http://schemas.microsoft.com/office/drawing/2014/main" id="{F1587B32-AD75-4665-8499-41EF72F9A4BC}"/>
              </a:ext>
            </a:extLst>
          </p:cNvPr>
          <p:cNvSpPr/>
          <p:nvPr/>
        </p:nvSpPr>
        <p:spPr>
          <a:xfrm rot="10800000">
            <a:off x="7956373" y="3997023"/>
            <a:ext cx="1008112" cy="793909"/>
          </a:xfrm>
          <a:prstGeom prst="strip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D1EBBC7D-25FE-4456-BF42-1B1D43D44333}"/>
              </a:ext>
            </a:extLst>
          </p:cNvPr>
          <p:cNvSpPr/>
          <p:nvPr/>
        </p:nvSpPr>
        <p:spPr>
          <a:xfrm>
            <a:off x="2892564" y="1609234"/>
            <a:ext cx="3358868" cy="523220"/>
          </a:xfrm>
          <a:prstGeom prst="rect">
            <a:avLst/>
          </a:prstGeom>
          <a:noFill/>
        </p:spPr>
        <p:txBody>
          <a:bodyPr wrap="square" lIns="91440" tIns="45720" rIns="91440" bIns="45720">
            <a:spAutoFit/>
          </a:bodyPr>
          <a:lstStyle/>
          <a:p>
            <a:pPr algn="ctr"/>
            <a:r>
              <a:rPr lang="en-US" sz="2800" b="1" cap="none" spc="0" dirty="0">
                <a:ln w="900" cmpd="sng">
                  <a:solidFill>
                    <a:schemeClr val="accent1">
                      <a:satMod val="190000"/>
                      <a:alpha val="55000"/>
                    </a:schemeClr>
                  </a:solidFill>
                  <a:prstDash val="solid"/>
                </a:ln>
                <a:solidFill>
                  <a:schemeClr val="accent2"/>
                </a:solidFill>
                <a:effectLst>
                  <a:innerShdw blurRad="101600" dist="76200" dir="5400000">
                    <a:schemeClr val="accent1">
                      <a:satMod val="190000"/>
                      <a:tint val="100000"/>
                      <a:alpha val="74000"/>
                    </a:schemeClr>
                  </a:innerShdw>
                </a:effectLst>
              </a:rPr>
              <a:t>This time…</a:t>
            </a:r>
          </a:p>
        </p:txBody>
      </p:sp>
    </p:spTree>
    <p:extLst>
      <p:ext uri="{BB962C8B-B14F-4D97-AF65-F5344CB8AC3E}">
        <p14:creationId xmlns:p14="http://schemas.microsoft.com/office/powerpoint/2010/main" val="2792130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1434256"/>
            <a:ext cx="8784976" cy="4154984"/>
          </a:xfrm>
          <a:prstGeom prst="rect">
            <a:avLst/>
          </a:prstGeom>
          <a:noFill/>
        </p:spPr>
        <p:txBody>
          <a:bodyPr wrap="square" numCol="2" spcCol="180000" rtlCol="0">
            <a:spAutoFit/>
          </a:bodyPr>
          <a:lstStyle/>
          <a:p>
            <a:r>
              <a:rPr lang="en-GB" sz="2400" baseline="30000" dirty="0"/>
              <a:t>15 </a:t>
            </a:r>
            <a:r>
              <a:rPr lang="en-GB" sz="2400" dirty="0"/>
              <a:t>...one of those at the table ... said to Jesus, ‘Blessed is the one who will eat at the feast in the kingdom of God.’</a:t>
            </a:r>
          </a:p>
          <a:p>
            <a:r>
              <a:rPr lang="en-GB" sz="2400" baseline="30000" dirty="0"/>
              <a:t>16 </a:t>
            </a:r>
            <a:r>
              <a:rPr lang="en-GB" sz="2400" dirty="0"/>
              <a:t>Jesus replied: ‘A certain man was preparing a great banquet and invited many guests. </a:t>
            </a:r>
            <a:r>
              <a:rPr lang="en-GB" sz="2400" baseline="30000" dirty="0"/>
              <a:t>17 </a:t>
            </a:r>
            <a:r>
              <a:rPr lang="en-GB" sz="2400" dirty="0"/>
              <a:t>At the time of the banquet he sent his servant to tell those who had been invited, “Come, for everything is now ready.”</a:t>
            </a:r>
          </a:p>
          <a:p>
            <a:r>
              <a:rPr lang="en-GB" sz="2400" baseline="30000" dirty="0"/>
              <a:t>18 </a:t>
            </a:r>
            <a:r>
              <a:rPr lang="en-GB" sz="2400" dirty="0"/>
              <a:t>‘But they all alike began to make excuses. The first said, “I have just bought a field, and I must go and see it. Please excuse me.”</a:t>
            </a:r>
          </a:p>
          <a:p>
            <a:r>
              <a:rPr lang="en-GB" sz="2400" baseline="30000" dirty="0"/>
              <a:t>19 </a:t>
            </a:r>
            <a:r>
              <a:rPr lang="en-GB" sz="2400" dirty="0"/>
              <a:t>‘Another said, “I have just bought five yoke of oxen, and I’m on my way to try them out. Please excuse me.”</a:t>
            </a:r>
          </a:p>
          <a:p>
            <a:r>
              <a:rPr lang="en-GB" sz="2400" baseline="30000" dirty="0"/>
              <a:t>20 </a:t>
            </a:r>
            <a:r>
              <a:rPr lang="en-GB" sz="2400" dirty="0"/>
              <a:t>‘Still another said, “I have just got married, so I can’t come.”</a:t>
            </a:r>
          </a:p>
        </p:txBody>
      </p:sp>
      <p:sp>
        <p:nvSpPr>
          <p:cNvPr id="5" name="TextBox 4"/>
          <p:cNvSpPr txBox="1"/>
          <p:nvPr/>
        </p:nvSpPr>
        <p:spPr>
          <a:xfrm>
            <a:off x="0" y="0"/>
            <a:ext cx="9144000" cy="461665"/>
          </a:xfrm>
          <a:prstGeom prst="rect">
            <a:avLst/>
          </a:prstGeom>
          <a:solidFill>
            <a:schemeClr val="tx1"/>
          </a:solidFill>
        </p:spPr>
        <p:txBody>
          <a:bodyPr wrap="square" rtlCol="0">
            <a:spAutoFit/>
          </a:bodyPr>
          <a:lstStyle/>
          <a:p>
            <a:pPr algn="ctr"/>
            <a:r>
              <a:rPr lang="en-GB" sz="2400" dirty="0">
                <a:solidFill>
                  <a:schemeClr val="bg1"/>
                </a:solidFill>
              </a:rPr>
              <a:t>Luke 14</a:t>
            </a:r>
          </a:p>
        </p:txBody>
      </p:sp>
      <p:pic>
        <p:nvPicPr>
          <p:cNvPr id="6" name="Picture 5">
            <a:extLst>
              <a:ext uri="{FF2B5EF4-FFF2-40B4-BE49-F238E27FC236}">
                <a16:creationId xmlns:a16="http://schemas.microsoft.com/office/drawing/2014/main" id="{3B34EBCE-7525-4D82-9B3B-A6EB9D6B3CF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39291" y="6052081"/>
            <a:ext cx="2865418" cy="795209"/>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1443548"/>
            <a:ext cx="8784976" cy="3785652"/>
          </a:xfrm>
          <a:prstGeom prst="rect">
            <a:avLst/>
          </a:prstGeom>
          <a:noFill/>
        </p:spPr>
        <p:txBody>
          <a:bodyPr wrap="square" numCol="2" spcCol="180000" rtlCol="0">
            <a:spAutoFit/>
          </a:bodyPr>
          <a:lstStyle/>
          <a:p>
            <a:r>
              <a:rPr lang="en-GB" sz="2400" baseline="30000" dirty="0"/>
              <a:t>21 </a:t>
            </a:r>
            <a:r>
              <a:rPr lang="en-GB" sz="2400" dirty="0"/>
              <a:t>‘The servant came back and reported this to his master. Then the owner of the house became angry and ordered his servant, “Go out quickly into the streets and alleys of the town and bring in the poor, the crippled, the blind and the lame.”</a:t>
            </a:r>
          </a:p>
          <a:p>
            <a:r>
              <a:rPr lang="en-GB" sz="2400" baseline="30000" dirty="0"/>
              <a:t>22 </a:t>
            </a:r>
            <a:r>
              <a:rPr lang="en-GB" sz="2400" dirty="0"/>
              <a:t>‘“Sir,” the servant said, “what you ordered has been done, but there is still room.”</a:t>
            </a:r>
          </a:p>
          <a:p>
            <a:r>
              <a:rPr lang="en-GB" sz="2400" baseline="30000" dirty="0"/>
              <a:t>23 </a:t>
            </a:r>
            <a:r>
              <a:rPr lang="en-GB" sz="2400" dirty="0"/>
              <a:t>‘Then the master told his servant, “Go out to the roads and country lanes and compel them to come in, so that my house will be full. </a:t>
            </a:r>
            <a:r>
              <a:rPr lang="en-GB" sz="2400" baseline="30000" dirty="0"/>
              <a:t>24 </a:t>
            </a:r>
            <a:r>
              <a:rPr lang="en-GB" sz="2400" dirty="0"/>
              <a:t>I tell you, not one of those who were invited will get a taste of my banquet.”’</a:t>
            </a:r>
          </a:p>
        </p:txBody>
      </p:sp>
      <p:sp>
        <p:nvSpPr>
          <p:cNvPr id="5" name="TextBox 4"/>
          <p:cNvSpPr txBox="1"/>
          <p:nvPr/>
        </p:nvSpPr>
        <p:spPr>
          <a:xfrm>
            <a:off x="0" y="0"/>
            <a:ext cx="9144000" cy="461665"/>
          </a:xfrm>
          <a:prstGeom prst="rect">
            <a:avLst/>
          </a:prstGeom>
          <a:solidFill>
            <a:schemeClr val="tx1"/>
          </a:solidFill>
        </p:spPr>
        <p:txBody>
          <a:bodyPr wrap="square" rtlCol="0">
            <a:spAutoFit/>
          </a:bodyPr>
          <a:lstStyle/>
          <a:p>
            <a:pPr algn="ctr"/>
            <a:r>
              <a:rPr lang="en-GB" sz="2400" dirty="0">
                <a:solidFill>
                  <a:schemeClr val="bg1"/>
                </a:solidFill>
              </a:rPr>
              <a:t>Luke 14</a:t>
            </a:r>
          </a:p>
        </p:txBody>
      </p:sp>
      <p:pic>
        <p:nvPicPr>
          <p:cNvPr id="6" name="Picture 5">
            <a:extLst>
              <a:ext uri="{FF2B5EF4-FFF2-40B4-BE49-F238E27FC236}">
                <a16:creationId xmlns:a16="http://schemas.microsoft.com/office/drawing/2014/main" id="{F4B21EC4-6E70-4ECF-AAC7-8A022FC9233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39291" y="6052081"/>
            <a:ext cx="2865418" cy="795209"/>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229600" cy="1143000"/>
          </a:xfrm>
        </p:spPr>
        <p:txBody>
          <a:bodyPr>
            <a:noAutofit/>
          </a:bodyPr>
          <a:lstStyle/>
          <a:p>
            <a:r>
              <a:rPr lang="en-GB" sz="2800" b="1" i="1" u="sng" dirty="0"/>
              <a:t>Compel</a:t>
            </a:r>
            <a:r>
              <a:rPr lang="en-GB" sz="2800" i="1" dirty="0"/>
              <a:t> them to come in, so that my house will be full</a:t>
            </a:r>
          </a:p>
        </p:txBody>
      </p:sp>
      <p:sp>
        <p:nvSpPr>
          <p:cNvPr id="8" name="Rounded Rectangle 7"/>
          <p:cNvSpPr/>
          <p:nvPr/>
        </p:nvSpPr>
        <p:spPr>
          <a:xfrm>
            <a:off x="251520" y="1556792"/>
            <a:ext cx="8496944" cy="48965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ctr">
              <a:spcAft>
                <a:spcPts val="600"/>
              </a:spcAft>
            </a:pPr>
            <a:r>
              <a:rPr lang="en-GB" sz="2400" i="1" dirty="0" err="1"/>
              <a:t>anagkázō</a:t>
            </a:r>
            <a:r>
              <a:rPr lang="en-GB" sz="2400" dirty="0"/>
              <a:t> – to compel (constrain), doing so with urgency (as a </a:t>
            </a:r>
            <a:r>
              <a:rPr lang="en-GB" sz="2400" i="1" dirty="0"/>
              <a:t>pressing necessity</a:t>
            </a:r>
            <a:r>
              <a:rPr lang="en-GB" sz="2400" dirty="0"/>
              <a:t>).</a:t>
            </a:r>
          </a:p>
          <a:p>
            <a:pPr marL="457200" indent="-457200" algn="ctr">
              <a:spcAft>
                <a:spcPts val="600"/>
              </a:spcAft>
            </a:pPr>
            <a:endParaRPr lang="en-GB" sz="2400" dirty="0"/>
          </a:p>
          <a:p>
            <a:pPr marL="457200" indent="-457200" algn="ctr">
              <a:spcAft>
                <a:spcPts val="600"/>
              </a:spcAft>
            </a:pPr>
            <a:r>
              <a:rPr lang="en-GB" sz="2400" dirty="0"/>
              <a:t>Which comes from...</a:t>
            </a:r>
          </a:p>
          <a:p>
            <a:pPr marL="457200" indent="-457200" algn="ctr">
              <a:spcAft>
                <a:spcPts val="600"/>
              </a:spcAft>
            </a:pPr>
            <a:endParaRPr lang="en-GB" sz="2400" dirty="0"/>
          </a:p>
          <a:p>
            <a:pPr marL="457200" indent="-457200" algn="ctr">
              <a:spcAft>
                <a:spcPts val="600"/>
              </a:spcAft>
            </a:pPr>
            <a:r>
              <a:rPr lang="en-GB" sz="2400" i="1" dirty="0" err="1"/>
              <a:t>anágkē</a:t>
            </a:r>
            <a:r>
              <a:rPr lang="en-GB" sz="2400" dirty="0"/>
              <a:t> ("a necessity") calls for</a:t>
            </a:r>
            <a:r>
              <a:rPr lang="en-GB" sz="2400" i="1" dirty="0"/>
              <a:t> timely help</a:t>
            </a:r>
            <a:r>
              <a:rPr lang="en-GB" sz="2400" dirty="0"/>
              <a:t>, i.e. </a:t>
            </a:r>
            <a:r>
              <a:rPr lang="en-GB" sz="2400" i="1" dirty="0"/>
              <a:t>strong force needed</a:t>
            </a:r>
            <a:r>
              <a:rPr lang="en-GB" sz="2400" dirty="0"/>
              <a:t> to accomplish something </a:t>
            </a:r>
            <a:r>
              <a:rPr lang="en-GB" sz="2400" i="1" dirty="0"/>
              <a:t>compulsory</a:t>
            </a:r>
            <a:r>
              <a:rPr lang="en-GB" sz="2400" dirty="0"/>
              <a:t> (</a:t>
            </a:r>
            <a:r>
              <a:rPr lang="en-GB" sz="2400" i="1" dirty="0"/>
              <a:t>absolutely required</a:t>
            </a:r>
            <a:r>
              <a:rPr lang="en-GB" sz="2400" dirty="0"/>
              <a:t>). This kind of situation is typically brought on by great pain or distress. </a:t>
            </a:r>
          </a:p>
          <a:p>
            <a:pPr marL="457200" indent="-457200" algn="ctr">
              <a:spcAft>
                <a:spcPts val="600"/>
              </a:spcAft>
            </a:pPr>
            <a:endParaRPr lang="en-GB" sz="2400" dirty="0"/>
          </a:p>
          <a:p>
            <a:pPr marL="457200" indent="-457200" algn="r">
              <a:spcAft>
                <a:spcPts val="600"/>
              </a:spcAft>
            </a:pPr>
            <a:r>
              <a:rPr lang="en-GB" i="1" dirty="0"/>
              <a:t>(biblehub.com)</a:t>
            </a:r>
          </a:p>
        </p:txBody>
      </p:sp>
      <p:pic>
        <p:nvPicPr>
          <p:cNvPr id="4" name="Picture 3">
            <a:extLst>
              <a:ext uri="{FF2B5EF4-FFF2-40B4-BE49-F238E27FC236}">
                <a16:creationId xmlns:a16="http://schemas.microsoft.com/office/drawing/2014/main" id="{A063495B-533A-478F-A2BE-DE8C2211FC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39291" y="6052081"/>
            <a:ext cx="2865418" cy="79520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0"/>
                                  </p:stCondLst>
                                  <p:childTnLst>
                                    <p:set>
                                      <p:cBhvr>
                                        <p:cTn id="9" dur="1" fill="hold">
                                          <p:stCondLst>
                                            <p:cond delay="0"/>
                                          </p:stCondLst>
                                        </p:cTn>
                                        <p:tgtEl>
                                          <p:spTgt spid="8">
                                            <p:txEl>
                                              <p:pRg st="6" end="6"/>
                                            </p:txEl>
                                          </p:spTgt>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nodeType="afterEffect">
                                  <p:stCondLst>
                                    <p:cond delay="5000"/>
                                  </p:stCondLst>
                                  <p:childTnLst>
                                    <p:set>
                                      <p:cBhvr>
                                        <p:cTn id="12"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51520" y="1332051"/>
            <a:ext cx="8424936" cy="830997"/>
          </a:xfrm>
          <a:prstGeom prst="rect">
            <a:avLst/>
          </a:prstGeom>
          <a:solidFill>
            <a:schemeClr val="bg1"/>
          </a:solidFill>
        </p:spPr>
        <p:txBody>
          <a:bodyPr wrap="square">
            <a:spAutoFit/>
          </a:bodyPr>
          <a:lstStyle/>
          <a:p>
            <a:pPr algn="ctr"/>
            <a:r>
              <a:rPr lang="en-GB" sz="2400" dirty="0"/>
              <a:t>“If our hearers will weep over their sins, and after Jesus, let their tears flow in rivers.” (Spurgeon)</a:t>
            </a:r>
          </a:p>
        </p:txBody>
      </p:sp>
      <p:sp>
        <p:nvSpPr>
          <p:cNvPr id="5" name="Title 1"/>
          <p:cNvSpPr txBox="1">
            <a:spLocks/>
          </p:cNvSpPr>
          <p:nvPr/>
        </p:nvSpPr>
        <p:spPr>
          <a:xfrm>
            <a:off x="0" y="-27384"/>
            <a:ext cx="9144000" cy="864096"/>
          </a:xfrm>
          <a:prstGeom prst="rect">
            <a:avLst/>
          </a:prstGeom>
          <a:solidFill>
            <a:schemeClr val="tx1"/>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400" b="0" i="0" u="none" strike="noStrike" kern="1200" cap="none" spc="0" normalizeH="0" baseline="0" noProof="0" dirty="0">
                <a:ln>
                  <a:noFill/>
                </a:ln>
                <a:solidFill>
                  <a:schemeClr val="bg1"/>
                </a:solidFill>
                <a:effectLst/>
                <a:uLnTx/>
                <a:uFillTx/>
                <a:latin typeface="+mj-lt"/>
                <a:ea typeface="+mj-ea"/>
                <a:cs typeface="+mj-cs"/>
              </a:rPr>
              <a:t>Pain?</a:t>
            </a:r>
            <a:r>
              <a:rPr kumimoji="0" lang="en-GB" sz="4400" b="0" i="0" u="none" strike="noStrike" kern="1200" cap="none" spc="0" normalizeH="0" noProof="0" dirty="0">
                <a:ln>
                  <a:noFill/>
                </a:ln>
                <a:solidFill>
                  <a:schemeClr val="bg1"/>
                </a:solidFill>
                <a:effectLst/>
                <a:uLnTx/>
                <a:uFillTx/>
                <a:latin typeface="+mj-lt"/>
                <a:ea typeface="+mj-ea"/>
                <a:cs typeface="+mj-cs"/>
              </a:rPr>
              <a:t> Distress?</a:t>
            </a:r>
            <a:endParaRPr kumimoji="0" lang="en-GB" sz="4400" b="0" i="0" u="none" strike="noStrike" kern="1200" cap="none" spc="0" normalizeH="0" baseline="0" noProof="0" dirty="0">
              <a:ln>
                <a:noFill/>
              </a:ln>
              <a:solidFill>
                <a:schemeClr val="bg1"/>
              </a:solidFill>
              <a:effectLst/>
              <a:uLnTx/>
              <a:uFillTx/>
              <a:latin typeface="+mj-lt"/>
              <a:ea typeface="+mj-ea"/>
              <a:cs typeface="+mj-cs"/>
            </a:endParaRPr>
          </a:p>
        </p:txBody>
      </p:sp>
      <p:sp>
        <p:nvSpPr>
          <p:cNvPr id="6" name="Rectangle 5"/>
          <p:cNvSpPr/>
          <p:nvPr/>
        </p:nvSpPr>
        <p:spPr>
          <a:xfrm>
            <a:off x="251520" y="2444695"/>
            <a:ext cx="8424936" cy="1200329"/>
          </a:xfrm>
          <a:prstGeom prst="rect">
            <a:avLst/>
          </a:prstGeom>
          <a:solidFill>
            <a:schemeClr val="bg1"/>
          </a:solidFill>
        </p:spPr>
        <p:txBody>
          <a:bodyPr wrap="square">
            <a:spAutoFit/>
          </a:bodyPr>
          <a:lstStyle/>
          <a:p>
            <a:pPr algn="ctr"/>
            <a:r>
              <a:rPr lang="en-GB" sz="2400" dirty="0"/>
              <a:t>“This we believe to be an indispensable mark of the Spirit's work; the new life as it enters the heart causes intense inward pain as one of its first effects.” (Spurgeon)</a:t>
            </a:r>
          </a:p>
        </p:txBody>
      </p:sp>
      <p:sp>
        <p:nvSpPr>
          <p:cNvPr id="7" name="Rectangle 6"/>
          <p:cNvSpPr/>
          <p:nvPr/>
        </p:nvSpPr>
        <p:spPr>
          <a:xfrm>
            <a:off x="251520" y="3966155"/>
            <a:ext cx="8424936" cy="830997"/>
          </a:xfrm>
          <a:prstGeom prst="rect">
            <a:avLst/>
          </a:prstGeom>
          <a:solidFill>
            <a:schemeClr val="bg1"/>
          </a:solidFill>
        </p:spPr>
        <p:txBody>
          <a:bodyPr wrap="square">
            <a:spAutoFit/>
          </a:bodyPr>
          <a:lstStyle/>
          <a:p>
            <a:pPr algn="ctr"/>
            <a:r>
              <a:rPr lang="en-GB" sz="2400" dirty="0"/>
              <a:t>“When he comes, he will prove the world to be in the wrong about sin and righteousness and judgment” (John 16:8)</a:t>
            </a:r>
          </a:p>
        </p:txBody>
      </p:sp>
      <p:sp>
        <p:nvSpPr>
          <p:cNvPr id="8" name="Title 1"/>
          <p:cNvSpPr txBox="1">
            <a:spLocks/>
          </p:cNvSpPr>
          <p:nvPr/>
        </p:nvSpPr>
        <p:spPr>
          <a:xfrm>
            <a:off x="0" y="5229200"/>
            <a:ext cx="9144000" cy="1628800"/>
          </a:xfrm>
          <a:prstGeom prst="rect">
            <a:avLst/>
          </a:prstGeom>
          <a:solidFill>
            <a:schemeClr val="tx1"/>
          </a:solidFill>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200" b="0" i="0" u="none" strike="noStrike" kern="1200" cap="none" spc="0" normalizeH="0" baseline="0" noProof="0" dirty="0">
                <a:ln>
                  <a:noFill/>
                </a:ln>
                <a:solidFill>
                  <a:schemeClr val="bg1"/>
                </a:solidFill>
                <a:effectLst/>
                <a:uLnTx/>
                <a:uFillTx/>
                <a:latin typeface="+mj-lt"/>
                <a:ea typeface="+mj-ea"/>
                <a:cs typeface="+mj-cs"/>
              </a:rPr>
              <a:t>When the Spirit is at</a:t>
            </a:r>
            <a:r>
              <a:rPr kumimoji="0" lang="en-GB" sz="3200" b="0" i="0" u="none" strike="noStrike" kern="1200" cap="none" spc="0" normalizeH="0" noProof="0" dirty="0">
                <a:ln>
                  <a:noFill/>
                </a:ln>
                <a:solidFill>
                  <a:schemeClr val="bg1"/>
                </a:solidFill>
                <a:effectLst/>
                <a:uLnTx/>
                <a:uFillTx/>
                <a:latin typeface="+mj-lt"/>
                <a:ea typeface="+mj-ea"/>
                <a:cs typeface="+mj-cs"/>
              </a:rPr>
              <a:t> work in someone’s life, the painful reality of their own need for Christ will compel them to enter the kingdom banquet. God asks his servants to align themselves with his compelling Spirit.</a:t>
            </a:r>
            <a:endParaRPr kumimoji="0" lang="en-GB" sz="3200" b="0" i="0" u="none" strike="noStrike" kern="1200" cap="none" spc="0" normalizeH="0" baseline="0" noProof="0" dirty="0">
              <a:ln>
                <a:noFill/>
              </a:ln>
              <a:solidFill>
                <a:schemeClr val="bg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grpId="0" nodeType="afterEffect">
                                  <p:stCondLst>
                                    <p:cond delay="5000"/>
                                  </p:stCondLst>
                                  <p:childTnLst>
                                    <p:set>
                                      <p:cBhvr>
                                        <p:cTn id="17"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7384"/>
            <a:ext cx="9144000" cy="864096"/>
          </a:xfrm>
          <a:prstGeom prst="rect">
            <a:avLst/>
          </a:prstGeom>
          <a:solidFill>
            <a:schemeClr val="tx1"/>
          </a:solidFill>
        </p:spPr>
        <p:txBody>
          <a:bodyPr vert="horz" lIns="91440" tIns="45720" rIns="91440" bIns="45720" rtlCol="0" anchor="ctr">
            <a:normAutofit fontScale="85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400" b="0" i="0" u="none" strike="noStrike" kern="1200" cap="none" spc="0" normalizeH="0" baseline="0" noProof="0" dirty="0">
                <a:ln>
                  <a:noFill/>
                </a:ln>
                <a:solidFill>
                  <a:schemeClr val="bg1"/>
                </a:solidFill>
                <a:effectLst/>
                <a:uLnTx/>
                <a:uFillTx/>
                <a:latin typeface="+mj-lt"/>
                <a:ea typeface="+mj-ea"/>
                <a:cs typeface="+mj-cs"/>
              </a:rPr>
              <a:t>Getting the outside in: what we’re up against</a:t>
            </a:r>
          </a:p>
        </p:txBody>
      </p:sp>
      <p:sp>
        <p:nvSpPr>
          <p:cNvPr id="6" name="TextBox 5"/>
          <p:cNvSpPr txBox="1"/>
          <p:nvPr/>
        </p:nvSpPr>
        <p:spPr>
          <a:xfrm>
            <a:off x="0" y="908720"/>
            <a:ext cx="9143999" cy="5078313"/>
          </a:xfrm>
          <a:prstGeom prst="rect">
            <a:avLst/>
          </a:prstGeom>
          <a:noFill/>
        </p:spPr>
        <p:txBody>
          <a:bodyPr wrap="square" rtlCol="0">
            <a:spAutoFit/>
          </a:bodyPr>
          <a:lstStyle/>
          <a:p>
            <a:pPr algn="ctr"/>
            <a:r>
              <a:rPr lang="en-GB" sz="3600" dirty="0"/>
              <a:t>...Misconception</a:t>
            </a:r>
          </a:p>
          <a:p>
            <a:pPr algn="ctr"/>
            <a:r>
              <a:rPr lang="en-GB" sz="3600" dirty="0"/>
              <a:t>Misunderstanding</a:t>
            </a:r>
          </a:p>
          <a:p>
            <a:pPr algn="ctr"/>
            <a:r>
              <a:rPr lang="en-GB" sz="3600" dirty="0"/>
              <a:t>Past hurt</a:t>
            </a:r>
          </a:p>
          <a:p>
            <a:pPr algn="ctr"/>
            <a:r>
              <a:rPr lang="en-GB" sz="3600" dirty="0"/>
              <a:t>Bad reputation</a:t>
            </a:r>
          </a:p>
          <a:p>
            <a:pPr algn="ctr"/>
            <a:r>
              <a:rPr lang="en-GB" sz="3600" dirty="0"/>
              <a:t>Stereotyping</a:t>
            </a:r>
          </a:p>
          <a:p>
            <a:pPr algn="ctr"/>
            <a:r>
              <a:rPr lang="en-GB" sz="3600" dirty="0"/>
              <a:t>Doubt</a:t>
            </a:r>
          </a:p>
          <a:p>
            <a:pPr algn="ctr"/>
            <a:r>
              <a:rPr lang="en-GB" sz="3600" dirty="0"/>
              <a:t>Preconceived ideas</a:t>
            </a:r>
          </a:p>
          <a:p>
            <a:pPr algn="ctr"/>
            <a:r>
              <a:rPr lang="en-GB" sz="3600" dirty="0"/>
              <a:t>Rationalism</a:t>
            </a:r>
          </a:p>
          <a:p>
            <a:pPr algn="ctr"/>
            <a:r>
              <a:rPr lang="en-GB" sz="3600" dirty="0"/>
              <a:t>Pride...</a:t>
            </a:r>
          </a:p>
        </p:txBody>
      </p:sp>
      <p:pic>
        <p:nvPicPr>
          <p:cNvPr id="5" name="Picture 4">
            <a:extLst>
              <a:ext uri="{FF2B5EF4-FFF2-40B4-BE49-F238E27FC236}">
                <a16:creationId xmlns:a16="http://schemas.microsoft.com/office/drawing/2014/main" id="{D3B070E6-00B1-45F3-9678-83DB4BB985D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39291" y="6052081"/>
            <a:ext cx="2865418" cy="79520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7384"/>
            <a:ext cx="9144000" cy="864096"/>
          </a:xfrm>
          <a:prstGeom prst="rect">
            <a:avLst/>
          </a:prstGeom>
          <a:solidFill>
            <a:schemeClr val="tx1"/>
          </a:solidFill>
        </p:spPr>
        <p:txBody>
          <a:bodyPr vert="horz" lIns="91440" tIns="45720" rIns="91440" bIns="45720" rtlCol="0" anchor="ctr">
            <a:normAutofit fontScale="85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400" b="0" i="0" u="none" strike="noStrike" kern="1200" cap="none" spc="0" normalizeH="0" baseline="0" noProof="0" dirty="0">
                <a:ln>
                  <a:noFill/>
                </a:ln>
                <a:solidFill>
                  <a:schemeClr val="bg1"/>
                </a:solidFill>
                <a:effectLst/>
                <a:uLnTx/>
                <a:uFillTx/>
                <a:latin typeface="+mj-lt"/>
                <a:ea typeface="+mj-ea"/>
                <a:cs typeface="+mj-cs"/>
              </a:rPr>
              <a:t>Getting the outside in: what we’re up against</a:t>
            </a:r>
          </a:p>
        </p:txBody>
      </p:sp>
      <p:sp>
        <p:nvSpPr>
          <p:cNvPr id="6" name="TextBox 5"/>
          <p:cNvSpPr txBox="1"/>
          <p:nvPr/>
        </p:nvSpPr>
        <p:spPr>
          <a:xfrm>
            <a:off x="0" y="1484784"/>
            <a:ext cx="9143999" cy="2431435"/>
          </a:xfrm>
          <a:prstGeom prst="rect">
            <a:avLst/>
          </a:prstGeom>
          <a:noFill/>
        </p:spPr>
        <p:txBody>
          <a:bodyPr wrap="square" rtlCol="0">
            <a:spAutoFit/>
          </a:bodyPr>
          <a:lstStyle/>
          <a:p>
            <a:pPr algn="ctr"/>
            <a:r>
              <a:rPr lang="en-GB" sz="3600" dirty="0"/>
              <a:t>And then there’s </a:t>
            </a:r>
            <a:r>
              <a:rPr lang="en-GB" sz="3600" b="1" i="1" dirty="0"/>
              <a:t>our</a:t>
            </a:r>
            <a:r>
              <a:rPr lang="en-GB" sz="3600" dirty="0"/>
              <a:t> fear – </a:t>
            </a:r>
          </a:p>
          <a:p>
            <a:pPr algn="ctr"/>
            <a:endParaRPr lang="en-GB" sz="3600" dirty="0"/>
          </a:p>
          <a:p>
            <a:pPr algn="ctr"/>
            <a:r>
              <a:rPr lang="en-GB" sz="3600" dirty="0"/>
              <a:t>What will they </a:t>
            </a:r>
            <a:r>
              <a:rPr lang="en-GB" sz="3600" i="1" dirty="0"/>
              <a:t>think</a:t>
            </a:r>
            <a:r>
              <a:rPr lang="en-GB" sz="3600" dirty="0"/>
              <a:t> if they come to church and something </a:t>
            </a:r>
            <a:r>
              <a:rPr lang="en-GB" sz="3200" dirty="0">
                <a:latin typeface="Algerian" panose="04020705040A02060702" pitchFamily="82" charset="0"/>
              </a:rPr>
              <a:t>weird</a:t>
            </a:r>
            <a:r>
              <a:rPr lang="en-GB" sz="3600" dirty="0"/>
              <a:t> or </a:t>
            </a:r>
            <a:r>
              <a:rPr lang="en-GB" sz="4400" dirty="0">
                <a:latin typeface="Agency FB" panose="020B0503020202020204" pitchFamily="34" charset="0"/>
              </a:rPr>
              <a:t>embarrassing</a:t>
            </a:r>
            <a:r>
              <a:rPr lang="en-GB" sz="3600" dirty="0"/>
              <a:t> happens?</a:t>
            </a:r>
          </a:p>
        </p:txBody>
      </p:sp>
      <p:pic>
        <p:nvPicPr>
          <p:cNvPr id="7" name="Picture 6">
            <a:extLst>
              <a:ext uri="{FF2B5EF4-FFF2-40B4-BE49-F238E27FC236}">
                <a16:creationId xmlns:a16="http://schemas.microsoft.com/office/drawing/2014/main" id="{E6A9BE19-B502-4589-8479-CB2D4FCD493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39291" y="6052081"/>
            <a:ext cx="2865418" cy="795209"/>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924944"/>
            <a:ext cx="9144000" cy="864096"/>
          </a:xfrm>
          <a:prstGeom prst="rect">
            <a:avLst/>
          </a:prstGeom>
          <a:solidFill>
            <a:schemeClr val="tx1"/>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400" b="0" i="0" u="none" strike="noStrike" kern="1200" cap="none" spc="0" normalizeH="0" baseline="0" noProof="0" dirty="0">
                <a:ln>
                  <a:noFill/>
                </a:ln>
                <a:solidFill>
                  <a:schemeClr val="bg1"/>
                </a:solidFill>
                <a:effectLst/>
                <a:uLnTx/>
                <a:uFillTx/>
                <a:latin typeface="+mj-lt"/>
                <a:ea typeface="+mj-ea"/>
                <a:cs typeface="+mj-cs"/>
              </a:rPr>
              <a:t>The family gathering</a:t>
            </a:r>
          </a:p>
        </p:txBody>
      </p:sp>
      <p:pic>
        <p:nvPicPr>
          <p:cNvPr id="5" name="Picture 4">
            <a:extLst>
              <a:ext uri="{FF2B5EF4-FFF2-40B4-BE49-F238E27FC236}">
                <a16:creationId xmlns:a16="http://schemas.microsoft.com/office/drawing/2014/main" id="{AA79F62A-EA5E-4F6D-870A-336F1ADE47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39291" y="6052081"/>
            <a:ext cx="2865418" cy="795209"/>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88640"/>
            <a:ext cx="8640960" cy="4154984"/>
          </a:xfrm>
          <a:prstGeom prst="rect">
            <a:avLst/>
          </a:prstGeom>
          <a:noFill/>
        </p:spPr>
        <p:txBody>
          <a:bodyPr wrap="square" rtlCol="0">
            <a:spAutoFit/>
          </a:bodyPr>
          <a:lstStyle/>
          <a:p>
            <a:r>
              <a:rPr lang="en-GB" sz="2400" dirty="0"/>
              <a:t>Have you ever invited someone to a family gathering and felt apprehensive about how they might respond? </a:t>
            </a:r>
          </a:p>
          <a:p>
            <a:r>
              <a:rPr lang="en-GB" sz="2400" dirty="0"/>
              <a:t>Maybe there are some weird family traits that might put people off!</a:t>
            </a:r>
          </a:p>
          <a:p>
            <a:r>
              <a:rPr lang="en-GB" sz="2400" dirty="0"/>
              <a:t>Imagine you are a child and your family is celebrating with a buffet with so much good food it couldn’t possibly all be for just you. </a:t>
            </a:r>
          </a:p>
          <a:p>
            <a:r>
              <a:rPr lang="en-GB" sz="2400" dirty="0"/>
              <a:t>The food is so good you realise if someone could taste it they’d put up with your dad’s bad jokes, your </a:t>
            </a:r>
            <a:r>
              <a:rPr lang="en-GB" sz="2400" dirty="0" err="1"/>
              <a:t>grandad’s</a:t>
            </a:r>
            <a:r>
              <a:rPr lang="en-GB" sz="2400" dirty="0"/>
              <a:t> drawn out stories...</a:t>
            </a:r>
          </a:p>
          <a:p>
            <a:r>
              <a:rPr lang="en-GB" sz="2400" dirty="0"/>
              <a:t>and your mum’s obsession with going round in marigolds cleaning up after everyone...</a:t>
            </a:r>
          </a:p>
          <a:p>
            <a:r>
              <a:rPr lang="en-GB" sz="2400" dirty="0"/>
              <a:t>your teenage brother’s habit of scowling, or your dog’s tendency to treat the leg of a stranger with just a little too much affection.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88640"/>
            <a:ext cx="8640960" cy="4893647"/>
          </a:xfrm>
          <a:prstGeom prst="rect">
            <a:avLst/>
          </a:prstGeom>
          <a:noFill/>
        </p:spPr>
        <p:txBody>
          <a:bodyPr wrap="square" rtlCol="0">
            <a:spAutoFit/>
          </a:bodyPr>
          <a:lstStyle/>
          <a:p>
            <a:r>
              <a:rPr lang="en-GB" sz="2400" dirty="0"/>
              <a:t>The food is so good, if you could just get them to taste it, that would be all they’d notice. </a:t>
            </a:r>
          </a:p>
          <a:p>
            <a:r>
              <a:rPr lang="en-GB" sz="2400" dirty="0"/>
              <a:t>You just have to get them to the table. </a:t>
            </a:r>
          </a:p>
          <a:p>
            <a:r>
              <a:rPr lang="en-GB" sz="2400" dirty="0"/>
              <a:t>They are your friend and you want them to share it.</a:t>
            </a:r>
          </a:p>
          <a:p>
            <a:r>
              <a:rPr lang="en-GB" sz="2400" dirty="0"/>
              <a:t>Maybe if you took some out to the street. </a:t>
            </a:r>
          </a:p>
          <a:p>
            <a:r>
              <a:rPr lang="en-GB" sz="2400" dirty="0"/>
              <a:t>Maybe if you brought the inside out.</a:t>
            </a:r>
          </a:p>
          <a:p>
            <a:r>
              <a:rPr lang="en-GB" sz="2400" dirty="0"/>
              <a:t>Perhaps you’d package some up and bring it to where you work, or the care home where you visit them or round to their house. </a:t>
            </a:r>
          </a:p>
          <a:p>
            <a:r>
              <a:rPr lang="en-GB" sz="2400" dirty="0"/>
              <a:t>Then it’s up to them to taste this weird looking extraordinarily good food. But at least you’d done all you could. </a:t>
            </a:r>
          </a:p>
          <a:p>
            <a:r>
              <a:rPr lang="en-GB" sz="2400" dirty="0"/>
              <a:t>The food would speak for itself. </a:t>
            </a:r>
          </a:p>
          <a:p>
            <a:r>
              <a:rPr lang="en-GB" sz="2400" dirty="0"/>
              <a:t>Not persuasive words. </a:t>
            </a:r>
          </a:p>
          <a:p>
            <a:r>
              <a:rPr lang="en-GB" sz="2400" dirty="0"/>
              <a:t>Just a powerful demonstration shared with love.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99788DC-8FEC-4340-AC53-DDA87D4DEF0F}"/>
              </a:ext>
            </a:extLst>
          </p:cNvPr>
          <p:cNvPicPr>
            <a:picLocks noChangeAspect="1"/>
          </p:cNvPicPr>
          <p:nvPr/>
        </p:nvPicPr>
        <p:blipFill>
          <a:blip r:embed="rId2" cstate="print"/>
          <a:stretch>
            <a:fillRect/>
          </a:stretch>
        </p:blipFill>
        <p:spPr>
          <a:xfrm>
            <a:off x="0" y="-29074"/>
            <a:ext cx="9144000" cy="1233889"/>
          </a:xfrm>
          <a:prstGeom prst="rect">
            <a:avLst/>
          </a:prstGeom>
        </p:spPr>
      </p:pic>
      <p:pic>
        <p:nvPicPr>
          <p:cNvPr id="10" name="Picture 9">
            <a:extLst>
              <a:ext uri="{FF2B5EF4-FFF2-40B4-BE49-F238E27FC236}">
                <a16:creationId xmlns:a16="http://schemas.microsoft.com/office/drawing/2014/main" id="{5FA1CAAB-F939-403B-AA5C-2C78F5BC34E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39289" y="3986030"/>
            <a:ext cx="2865418" cy="795209"/>
          </a:xfrm>
          <a:prstGeom prst="rect">
            <a:avLst/>
          </a:prstGeom>
        </p:spPr>
      </p:pic>
      <p:pic>
        <p:nvPicPr>
          <p:cNvPr id="12" name="Picture 11">
            <a:extLst>
              <a:ext uri="{FF2B5EF4-FFF2-40B4-BE49-F238E27FC236}">
                <a16:creationId xmlns:a16="http://schemas.microsoft.com/office/drawing/2014/main" id="{15193A1B-06DD-4D0B-A391-00253BCB9DE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23180" y="3060093"/>
            <a:ext cx="6497637" cy="793909"/>
          </a:xfrm>
          <a:prstGeom prst="rect">
            <a:avLst/>
          </a:prstGeom>
        </p:spPr>
      </p:pic>
      <p:pic>
        <p:nvPicPr>
          <p:cNvPr id="14" name="Picture 13">
            <a:extLst>
              <a:ext uri="{FF2B5EF4-FFF2-40B4-BE49-F238E27FC236}">
                <a16:creationId xmlns:a16="http://schemas.microsoft.com/office/drawing/2014/main" id="{9CF0BDC4-B7C7-4184-8A08-C2BDDD7CA28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79022" y="2132856"/>
            <a:ext cx="5985955" cy="793105"/>
          </a:xfrm>
          <a:prstGeom prst="rect">
            <a:avLst/>
          </a:prstGeom>
        </p:spPr>
      </p:pic>
      <p:sp>
        <p:nvSpPr>
          <p:cNvPr id="2" name="Arrow: Striped Right 1">
            <a:extLst>
              <a:ext uri="{FF2B5EF4-FFF2-40B4-BE49-F238E27FC236}">
                <a16:creationId xmlns:a16="http://schemas.microsoft.com/office/drawing/2014/main" id="{FFC45E18-2900-4154-8E18-2D32A8C7CCB8}"/>
              </a:ext>
            </a:extLst>
          </p:cNvPr>
          <p:cNvSpPr/>
          <p:nvPr/>
        </p:nvSpPr>
        <p:spPr>
          <a:xfrm>
            <a:off x="179512" y="2128388"/>
            <a:ext cx="1008112" cy="793909"/>
          </a:xfrm>
          <a:prstGeom prst="strip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7" name="Arrow: Striped Right 6">
            <a:extLst>
              <a:ext uri="{FF2B5EF4-FFF2-40B4-BE49-F238E27FC236}">
                <a16:creationId xmlns:a16="http://schemas.microsoft.com/office/drawing/2014/main" id="{F1587B32-AD75-4665-8499-41EF72F9A4BC}"/>
              </a:ext>
            </a:extLst>
          </p:cNvPr>
          <p:cNvSpPr/>
          <p:nvPr/>
        </p:nvSpPr>
        <p:spPr>
          <a:xfrm rot="10800000">
            <a:off x="7956373" y="2131035"/>
            <a:ext cx="1008112" cy="793909"/>
          </a:xfrm>
          <a:prstGeom prst="strip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74BBBDF6-E3DC-4CBE-B089-18802E8BDB15}"/>
              </a:ext>
            </a:extLst>
          </p:cNvPr>
          <p:cNvSpPr/>
          <p:nvPr/>
        </p:nvSpPr>
        <p:spPr>
          <a:xfrm>
            <a:off x="2892564" y="1609234"/>
            <a:ext cx="3358868" cy="523220"/>
          </a:xfrm>
          <a:prstGeom prst="rect">
            <a:avLst/>
          </a:prstGeom>
          <a:noFill/>
        </p:spPr>
        <p:txBody>
          <a:bodyPr wrap="square" lIns="91440" tIns="45720" rIns="91440" bIns="45720">
            <a:spAutoFit/>
          </a:bodyPr>
          <a:lstStyle/>
          <a:p>
            <a:pPr algn="ctr"/>
            <a:r>
              <a:rPr lang="en-US" sz="2800" b="1" cap="none" spc="0" dirty="0">
                <a:ln w="900" cmpd="sng">
                  <a:solidFill>
                    <a:schemeClr val="accent1">
                      <a:satMod val="190000"/>
                      <a:alpha val="55000"/>
                    </a:schemeClr>
                  </a:solidFill>
                  <a:prstDash val="solid"/>
                </a:ln>
                <a:solidFill>
                  <a:schemeClr val="accent2"/>
                </a:solidFill>
                <a:effectLst>
                  <a:innerShdw blurRad="101600" dist="76200" dir="5400000">
                    <a:schemeClr val="accent1">
                      <a:satMod val="190000"/>
                      <a:tint val="100000"/>
                      <a:alpha val="74000"/>
                    </a:schemeClr>
                  </a:innerShdw>
                </a:effectLst>
              </a:rPr>
              <a:t>So far…</a:t>
            </a:r>
          </a:p>
        </p:txBody>
      </p:sp>
    </p:spTree>
    <p:extLst>
      <p:ext uri="{BB962C8B-B14F-4D97-AF65-F5344CB8AC3E}">
        <p14:creationId xmlns:p14="http://schemas.microsoft.com/office/powerpoint/2010/main" val="19664715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3428799"/>
            <a:ext cx="8640960" cy="461665"/>
          </a:xfrm>
          <a:prstGeom prst="rect">
            <a:avLst/>
          </a:prstGeom>
          <a:noFill/>
        </p:spPr>
        <p:txBody>
          <a:bodyPr wrap="square" rtlCol="0">
            <a:spAutoFit/>
          </a:bodyPr>
          <a:lstStyle/>
          <a:p>
            <a:pPr algn="ctr"/>
            <a:r>
              <a:rPr lang="en-GB" sz="2400" b="1" dirty="0"/>
              <a:t>Just a powerful demonstration shared with love. </a:t>
            </a:r>
          </a:p>
        </p:txBody>
      </p:sp>
    </p:spTree>
    <p:extLst>
      <p:ext uri="{BB962C8B-B14F-4D97-AF65-F5344CB8AC3E}">
        <p14:creationId xmlns:p14="http://schemas.microsoft.com/office/powerpoint/2010/main" val="39035994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924944"/>
            <a:ext cx="9144000" cy="864096"/>
          </a:xfrm>
          <a:prstGeom prst="rect">
            <a:avLst/>
          </a:prstGeom>
          <a:solidFill>
            <a:schemeClr val="tx1"/>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400" b="0" i="0" u="none" strike="noStrike" kern="1200" cap="none" spc="0" normalizeH="0" baseline="0" noProof="0" dirty="0">
                <a:ln>
                  <a:noFill/>
                </a:ln>
                <a:solidFill>
                  <a:schemeClr val="bg1"/>
                </a:solidFill>
                <a:effectLst/>
                <a:uLnTx/>
                <a:uFillTx/>
                <a:latin typeface="+mj-lt"/>
                <a:ea typeface="+mj-ea"/>
                <a:cs typeface="+mj-cs"/>
              </a:rPr>
              <a:t>Warm is the new cool</a:t>
            </a:r>
          </a:p>
        </p:txBody>
      </p:sp>
      <p:sp>
        <p:nvSpPr>
          <p:cNvPr id="3" name="Rectangle 2"/>
          <p:cNvSpPr/>
          <p:nvPr/>
        </p:nvSpPr>
        <p:spPr>
          <a:xfrm>
            <a:off x="5863230" y="6488668"/>
            <a:ext cx="3280770" cy="369332"/>
          </a:xfrm>
          <a:prstGeom prst="rect">
            <a:avLst/>
          </a:prstGeom>
        </p:spPr>
        <p:txBody>
          <a:bodyPr wrap="none">
            <a:spAutoFit/>
          </a:bodyPr>
          <a:lstStyle/>
          <a:p>
            <a:r>
              <a:rPr lang="en-GB" dirty="0"/>
              <a:t>relevantmagazine.com, 2-Nov-17</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63230" y="6488668"/>
            <a:ext cx="3280770" cy="369332"/>
          </a:xfrm>
          <a:prstGeom prst="rect">
            <a:avLst/>
          </a:prstGeom>
        </p:spPr>
        <p:txBody>
          <a:bodyPr wrap="none">
            <a:spAutoFit/>
          </a:bodyPr>
          <a:lstStyle/>
          <a:p>
            <a:r>
              <a:rPr lang="en-GB" dirty="0"/>
              <a:t>relevantmagazine.com, 2-Nov-17</a:t>
            </a:r>
          </a:p>
        </p:txBody>
      </p:sp>
      <p:sp>
        <p:nvSpPr>
          <p:cNvPr id="7" name="TextBox 6"/>
          <p:cNvSpPr txBox="1"/>
          <p:nvPr/>
        </p:nvSpPr>
        <p:spPr>
          <a:xfrm>
            <a:off x="251520" y="332656"/>
            <a:ext cx="8496944" cy="255454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GB" sz="3200" i="1" dirty="0"/>
              <a:t>Laurence became disillusioned with church during his second year of college. Despite squeezing in a Sunday worship service most weeks, something wasn’t clicking. So week by week, his attendance grew less and less frequent. Until he just quit.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63230" y="6488668"/>
            <a:ext cx="3280770" cy="369332"/>
          </a:xfrm>
          <a:prstGeom prst="rect">
            <a:avLst/>
          </a:prstGeom>
        </p:spPr>
        <p:txBody>
          <a:bodyPr wrap="none">
            <a:spAutoFit/>
          </a:bodyPr>
          <a:lstStyle/>
          <a:p>
            <a:r>
              <a:rPr lang="en-GB" dirty="0"/>
              <a:t>relevantmagazine.com, 2-Nov-17</a:t>
            </a:r>
          </a:p>
        </p:txBody>
      </p:sp>
      <p:sp>
        <p:nvSpPr>
          <p:cNvPr id="7" name="TextBox 6"/>
          <p:cNvSpPr txBox="1"/>
          <p:nvPr/>
        </p:nvSpPr>
        <p:spPr>
          <a:xfrm>
            <a:off x="251520" y="332656"/>
            <a:ext cx="8496944" cy="2062103"/>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GB" sz="3200" i="1" dirty="0"/>
              <a:t>For the next couple of years, Laurence would occasionally drop in on a church, usually sitting in the back, critical of everything. He’d leave even more discouraged.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63230" y="6488668"/>
            <a:ext cx="3280770" cy="369332"/>
          </a:xfrm>
          <a:prstGeom prst="rect">
            <a:avLst/>
          </a:prstGeom>
        </p:spPr>
        <p:txBody>
          <a:bodyPr wrap="none">
            <a:spAutoFit/>
          </a:bodyPr>
          <a:lstStyle/>
          <a:p>
            <a:r>
              <a:rPr lang="en-GB" dirty="0"/>
              <a:t>relevantmagazine.com, 2-Nov-17</a:t>
            </a:r>
          </a:p>
        </p:txBody>
      </p:sp>
      <p:sp>
        <p:nvSpPr>
          <p:cNvPr id="7" name="TextBox 6"/>
          <p:cNvSpPr txBox="1"/>
          <p:nvPr/>
        </p:nvSpPr>
        <p:spPr>
          <a:xfrm>
            <a:off x="251520" y="332656"/>
            <a:ext cx="8496944" cy="3046988"/>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GB" sz="3200" i="1" dirty="0"/>
              <a:t>When his fiancée moved to town, they decided it was time to pick up the search again. Someone told them about a congregation that almost sounded like a secret. With little online presence or exterior allure, word of mouth seemed to be how people found this small community.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63230" y="6488668"/>
            <a:ext cx="3280770" cy="369332"/>
          </a:xfrm>
          <a:prstGeom prst="rect">
            <a:avLst/>
          </a:prstGeom>
        </p:spPr>
        <p:txBody>
          <a:bodyPr wrap="none">
            <a:spAutoFit/>
          </a:bodyPr>
          <a:lstStyle/>
          <a:p>
            <a:r>
              <a:rPr lang="en-GB" dirty="0"/>
              <a:t>relevantmagazine.com, 2-Nov-17</a:t>
            </a:r>
          </a:p>
        </p:txBody>
      </p:sp>
      <p:sp>
        <p:nvSpPr>
          <p:cNvPr id="7" name="TextBox 6"/>
          <p:cNvSpPr txBox="1"/>
          <p:nvPr/>
        </p:nvSpPr>
        <p:spPr>
          <a:xfrm>
            <a:off x="251520" y="332656"/>
            <a:ext cx="8496944" cy="255454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GB" sz="3200" i="1" dirty="0"/>
              <a:t>Laurence and his fiancée gathered their courage and stepped cautiously into worship one Sunday, first walking in the wrong door of the ancient pink building before winding through the halls and stairwell down to the gathering in the basement.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63230" y="6488668"/>
            <a:ext cx="3280770" cy="369332"/>
          </a:xfrm>
          <a:prstGeom prst="rect">
            <a:avLst/>
          </a:prstGeom>
        </p:spPr>
        <p:txBody>
          <a:bodyPr wrap="none">
            <a:spAutoFit/>
          </a:bodyPr>
          <a:lstStyle/>
          <a:p>
            <a:r>
              <a:rPr lang="en-GB" dirty="0"/>
              <a:t>relevantmagazine.com, 2-Nov-17</a:t>
            </a:r>
          </a:p>
        </p:txBody>
      </p:sp>
      <p:sp>
        <p:nvSpPr>
          <p:cNvPr id="7" name="TextBox 6"/>
          <p:cNvSpPr txBox="1"/>
          <p:nvPr/>
        </p:nvSpPr>
        <p:spPr>
          <a:xfrm>
            <a:off x="251520" y="332656"/>
            <a:ext cx="8496944" cy="3046988"/>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GB" sz="3200" i="1" dirty="0"/>
              <a:t>They were readily welcomed, took their seats in two rickety folding chairs, and Laurence would later share what made this experience connect with him wasn’t the preaching or worship style. It certainly wasn’t the building. It was the life shared among the people that drew them in.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63230" y="6488668"/>
            <a:ext cx="3280770" cy="369332"/>
          </a:xfrm>
          <a:prstGeom prst="rect">
            <a:avLst/>
          </a:prstGeom>
        </p:spPr>
        <p:txBody>
          <a:bodyPr wrap="none">
            <a:spAutoFit/>
          </a:bodyPr>
          <a:lstStyle/>
          <a:p>
            <a:r>
              <a:rPr lang="en-GB" dirty="0"/>
              <a:t>relevantmagazine.com, 2-Nov-17</a:t>
            </a:r>
          </a:p>
        </p:txBody>
      </p:sp>
      <p:sp>
        <p:nvSpPr>
          <p:cNvPr id="7" name="TextBox 6"/>
          <p:cNvSpPr txBox="1"/>
          <p:nvPr/>
        </p:nvSpPr>
        <p:spPr>
          <a:xfrm>
            <a:off x="251520" y="332656"/>
            <a:ext cx="8496944" cy="4031873"/>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GB" sz="3200" dirty="0"/>
              <a:t>...When it comes to engaging young adults and teenagers, our research team at the Fuller Youth Institute discovered and explored over 250 churches thriving with young people. These churches are not seeing </a:t>
            </a:r>
            <a:r>
              <a:rPr lang="en-GB" sz="3200" dirty="0" err="1"/>
              <a:t>millennials</a:t>
            </a:r>
            <a:r>
              <a:rPr lang="en-GB" sz="3200" dirty="0"/>
              <a:t> walk away in droves. In fact, instead of following the national trends of shrinking and growing old, they’re doing something surprisingly different: growing young.</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63230" y="6488668"/>
            <a:ext cx="3280770" cy="369332"/>
          </a:xfrm>
          <a:prstGeom prst="rect">
            <a:avLst/>
          </a:prstGeom>
        </p:spPr>
        <p:txBody>
          <a:bodyPr wrap="none">
            <a:spAutoFit/>
          </a:bodyPr>
          <a:lstStyle/>
          <a:p>
            <a:r>
              <a:rPr lang="en-GB" dirty="0"/>
              <a:t>relevantmagazine.com, 2-Nov-17</a:t>
            </a:r>
          </a:p>
        </p:txBody>
      </p:sp>
      <p:sp>
        <p:nvSpPr>
          <p:cNvPr id="7" name="TextBox 6"/>
          <p:cNvSpPr txBox="1"/>
          <p:nvPr/>
        </p:nvSpPr>
        <p:spPr>
          <a:xfrm>
            <a:off x="251520" y="332656"/>
            <a:ext cx="8496944" cy="3046988"/>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GB" sz="3200" dirty="0"/>
              <a:t>In our analyses of the terms young people and adults use to describe their churches in over 1,300 interviews, we noticed repeated phrases such as welcoming, accepting, belonging, authentic, hospitable and caring. We began to call this the warmth cluster.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63230" y="6488668"/>
            <a:ext cx="3280770" cy="369332"/>
          </a:xfrm>
          <a:prstGeom prst="rect">
            <a:avLst/>
          </a:prstGeom>
        </p:spPr>
        <p:txBody>
          <a:bodyPr wrap="none">
            <a:spAutoFit/>
          </a:bodyPr>
          <a:lstStyle/>
          <a:p>
            <a:r>
              <a:rPr lang="en-GB" dirty="0"/>
              <a:t>relevantmagazine.com, 2-Nov-17</a:t>
            </a:r>
          </a:p>
        </p:txBody>
      </p:sp>
      <p:sp>
        <p:nvSpPr>
          <p:cNvPr id="7" name="TextBox 6"/>
          <p:cNvSpPr txBox="1"/>
          <p:nvPr/>
        </p:nvSpPr>
        <p:spPr>
          <a:xfrm>
            <a:off x="251520" y="332656"/>
            <a:ext cx="8496944" cy="353943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GB" sz="3200" dirty="0"/>
              <a:t>Warmth is more than superficial community. It’s like family. In fact, the phrase “like family” surfaced as one of the most common terms young people used to describe their church in our interviews and field visits. This metaphor of family is rich with images of hospitality and unconditional acceptance.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D5005E05-A6E1-42F5-A53A-97E8C8E2715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79022" y="596039"/>
            <a:ext cx="5985955" cy="793105"/>
          </a:xfrm>
          <a:prstGeom prst="rect">
            <a:avLst/>
          </a:prstGeom>
        </p:spPr>
      </p:pic>
      <p:sp>
        <p:nvSpPr>
          <p:cNvPr id="15" name="Arrow: Striped Right 14">
            <a:extLst>
              <a:ext uri="{FF2B5EF4-FFF2-40B4-BE49-F238E27FC236}">
                <a16:creationId xmlns:a16="http://schemas.microsoft.com/office/drawing/2014/main" id="{38A2BCF8-F3EC-43EF-9F46-74DADB61B0D1}"/>
              </a:ext>
            </a:extLst>
          </p:cNvPr>
          <p:cNvSpPr/>
          <p:nvPr/>
        </p:nvSpPr>
        <p:spPr>
          <a:xfrm>
            <a:off x="179512" y="591571"/>
            <a:ext cx="1008112" cy="793909"/>
          </a:xfrm>
          <a:prstGeom prst="strip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16" name="Arrow: Striped Right 15">
            <a:extLst>
              <a:ext uri="{FF2B5EF4-FFF2-40B4-BE49-F238E27FC236}">
                <a16:creationId xmlns:a16="http://schemas.microsoft.com/office/drawing/2014/main" id="{A9A3045F-BDA5-4B47-8BF8-2E61080B4347}"/>
              </a:ext>
            </a:extLst>
          </p:cNvPr>
          <p:cNvSpPr/>
          <p:nvPr/>
        </p:nvSpPr>
        <p:spPr>
          <a:xfrm rot="10800000">
            <a:off x="7956373" y="594218"/>
            <a:ext cx="1008112" cy="793909"/>
          </a:xfrm>
          <a:prstGeom prst="strip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F98CB338-B672-43A5-93F3-75F78306815B}"/>
              </a:ext>
            </a:extLst>
          </p:cNvPr>
          <p:cNvSpPr/>
          <p:nvPr/>
        </p:nvSpPr>
        <p:spPr>
          <a:xfrm>
            <a:off x="2892565" y="68351"/>
            <a:ext cx="3358868" cy="523220"/>
          </a:xfrm>
          <a:prstGeom prst="rect">
            <a:avLst/>
          </a:prstGeom>
          <a:noFill/>
        </p:spPr>
        <p:txBody>
          <a:bodyPr wrap="square" lIns="91440" tIns="45720" rIns="91440" bIns="45720">
            <a:spAutoFit/>
          </a:bodyPr>
          <a:lstStyle/>
          <a:p>
            <a:pPr algn="ctr"/>
            <a:r>
              <a:rPr lang="en-US" sz="2800" b="1" cap="none" spc="0" dirty="0">
                <a:ln w="900" cmpd="sng">
                  <a:solidFill>
                    <a:schemeClr val="accent1">
                      <a:satMod val="190000"/>
                      <a:alpha val="55000"/>
                    </a:schemeClr>
                  </a:solidFill>
                  <a:prstDash val="solid"/>
                </a:ln>
                <a:solidFill>
                  <a:schemeClr val="accent2"/>
                </a:solidFill>
                <a:effectLst>
                  <a:innerShdw blurRad="101600" dist="76200" dir="5400000">
                    <a:schemeClr val="accent1">
                      <a:satMod val="190000"/>
                      <a:tint val="100000"/>
                      <a:alpha val="74000"/>
                    </a:schemeClr>
                  </a:innerShdw>
                </a:effectLst>
              </a:rPr>
              <a:t>So far…</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63230" y="6488668"/>
            <a:ext cx="3280770" cy="369332"/>
          </a:xfrm>
          <a:prstGeom prst="rect">
            <a:avLst/>
          </a:prstGeom>
        </p:spPr>
        <p:txBody>
          <a:bodyPr wrap="none">
            <a:spAutoFit/>
          </a:bodyPr>
          <a:lstStyle/>
          <a:p>
            <a:r>
              <a:rPr lang="en-GB" dirty="0"/>
              <a:t>relevantmagazine.com, 2-Nov-17</a:t>
            </a:r>
          </a:p>
        </p:txBody>
      </p:sp>
      <p:sp>
        <p:nvSpPr>
          <p:cNvPr id="7" name="TextBox 6"/>
          <p:cNvSpPr txBox="1"/>
          <p:nvPr/>
        </p:nvSpPr>
        <p:spPr>
          <a:xfrm>
            <a:off x="251520" y="332656"/>
            <a:ext cx="8496944" cy="2062103"/>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GB" sz="3200" dirty="0"/>
              <a:t>When we asked young people how they would describe their church to a friend, only 12 percent talked about worship, and only 9 percent mentioned worship style.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63230" y="6488668"/>
            <a:ext cx="3280770" cy="369332"/>
          </a:xfrm>
          <a:prstGeom prst="rect">
            <a:avLst/>
          </a:prstGeom>
        </p:spPr>
        <p:txBody>
          <a:bodyPr wrap="none">
            <a:spAutoFit/>
          </a:bodyPr>
          <a:lstStyle/>
          <a:p>
            <a:r>
              <a:rPr lang="en-GB" dirty="0"/>
              <a:t>relevantmagazine.com, 2-Nov-17</a:t>
            </a:r>
          </a:p>
        </p:txBody>
      </p:sp>
      <p:sp>
        <p:nvSpPr>
          <p:cNvPr id="7" name="TextBox 6"/>
          <p:cNvSpPr txBox="1"/>
          <p:nvPr/>
        </p:nvSpPr>
        <p:spPr>
          <a:xfrm>
            <a:off x="251520" y="332656"/>
            <a:ext cx="8496944" cy="3046988"/>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GB" sz="3200" dirty="0"/>
              <a:t>Similarly, when we asked, “What makes your church effective with young people?” only a quarter mention worship at all, and only 12 percent mention anything about music (that figure drops to only 3 percent when we isolate the top third most effective churches).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63230" y="6488668"/>
            <a:ext cx="3280770" cy="369332"/>
          </a:xfrm>
          <a:prstGeom prst="rect">
            <a:avLst/>
          </a:prstGeom>
        </p:spPr>
        <p:txBody>
          <a:bodyPr wrap="none">
            <a:spAutoFit/>
          </a:bodyPr>
          <a:lstStyle/>
          <a:p>
            <a:r>
              <a:rPr lang="en-GB" dirty="0"/>
              <a:t>relevantmagazine.com, 2-Nov-17</a:t>
            </a:r>
          </a:p>
        </p:txBody>
      </p:sp>
      <p:sp>
        <p:nvSpPr>
          <p:cNvPr id="7" name="TextBox 6"/>
          <p:cNvSpPr txBox="1"/>
          <p:nvPr/>
        </p:nvSpPr>
        <p:spPr>
          <a:xfrm>
            <a:off x="251520" y="332656"/>
            <a:ext cx="8496944" cy="255454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GB" sz="3200" dirty="0"/>
              <a:t>So what do they talk about when they describe their church? Overwhelmingly, nearly one in three share about its warmth. One pastor ... confessed, “We can hire and buy cool, but we can’t hire or fake warmth.”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63230" y="6488668"/>
            <a:ext cx="3280770" cy="369332"/>
          </a:xfrm>
          <a:prstGeom prst="rect">
            <a:avLst/>
          </a:prstGeom>
        </p:spPr>
        <p:txBody>
          <a:bodyPr wrap="none">
            <a:spAutoFit/>
          </a:bodyPr>
          <a:lstStyle/>
          <a:p>
            <a:r>
              <a:rPr lang="en-GB" dirty="0"/>
              <a:t>relevantmagazine.com, 2-Nov-17</a:t>
            </a:r>
          </a:p>
        </p:txBody>
      </p:sp>
      <p:sp>
        <p:nvSpPr>
          <p:cNvPr id="7" name="TextBox 6"/>
          <p:cNvSpPr txBox="1"/>
          <p:nvPr/>
        </p:nvSpPr>
        <p:spPr>
          <a:xfrm>
            <a:off x="251520" y="332656"/>
            <a:ext cx="8496944" cy="452431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GB" sz="3200" dirty="0"/>
              <a:t>In research site visits, we couldn’t help but notice that some churches are moving away from the models of attractive worship sets and highly polished, timed-to-the-minute experiences. More than one research team noted that what a particular church lacks in physical resources or flashiness, it makes up in warmth, authenticity and hospitality. As it turns out, warm is the new cool.</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63230" y="6488668"/>
            <a:ext cx="3280770" cy="369332"/>
          </a:xfrm>
          <a:prstGeom prst="rect">
            <a:avLst/>
          </a:prstGeom>
        </p:spPr>
        <p:txBody>
          <a:bodyPr wrap="none">
            <a:spAutoFit/>
          </a:bodyPr>
          <a:lstStyle/>
          <a:p>
            <a:r>
              <a:rPr lang="en-GB" dirty="0"/>
              <a:t>relevantmagazine.com, 2-Nov-17</a:t>
            </a:r>
          </a:p>
        </p:txBody>
      </p:sp>
      <p:sp>
        <p:nvSpPr>
          <p:cNvPr id="7" name="TextBox 6"/>
          <p:cNvSpPr txBox="1"/>
          <p:nvPr/>
        </p:nvSpPr>
        <p:spPr>
          <a:xfrm>
            <a:off x="251520" y="332656"/>
            <a:ext cx="8496944" cy="255454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GB" sz="3200" dirty="0"/>
              <a:t>However, these statistics don’t mean that worship planning no longer matters. In our site visits to churches, we didn’t encounter any “bad” worship services. Churches growing young are thoughtful and intentional about worship.</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63230" y="6488668"/>
            <a:ext cx="3280770" cy="369332"/>
          </a:xfrm>
          <a:prstGeom prst="rect">
            <a:avLst/>
          </a:prstGeom>
        </p:spPr>
        <p:txBody>
          <a:bodyPr wrap="none">
            <a:spAutoFit/>
          </a:bodyPr>
          <a:lstStyle/>
          <a:p>
            <a:r>
              <a:rPr lang="en-GB" dirty="0"/>
              <a:t>relevantmagazine.com, 2-Nov-17</a:t>
            </a:r>
          </a:p>
        </p:txBody>
      </p:sp>
      <p:sp>
        <p:nvSpPr>
          <p:cNvPr id="7" name="TextBox 6"/>
          <p:cNvSpPr txBox="1"/>
          <p:nvPr/>
        </p:nvSpPr>
        <p:spPr>
          <a:xfrm>
            <a:off x="251520" y="332656"/>
            <a:ext cx="8496944" cy="452431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GB" sz="3200" dirty="0"/>
              <a:t>...Many young people are drawn to churches that are more like family rooms than </a:t>
            </a:r>
            <a:r>
              <a:rPr lang="en-GB" sz="3200" dirty="0" err="1"/>
              <a:t>theaters</a:t>
            </a:r>
            <a:r>
              <a:rPr lang="en-GB" sz="3200" dirty="0"/>
              <a:t> and that invite young people not just to share beliefs, but to share life... As one 20-something in our study reflected, it’s one thing to watch a worship performance—anyone can do that online. In contrast, “The internet can’t help you move to your new apartment. Only a close community will do that.”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229600" cy="1143000"/>
          </a:xfrm>
        </p:spPr>
        <p:txBody>
          <a:bodyPr>
            <a:noAutofit/>
          </a:bodyPr>
          <a:lstStyle/>
          <a:p>
            <a:r>
              <a:rPr lang="en-GB" sz="2800" i="1" dirty="0"/>
              <a:t>“Compel them to come in, so that my house will be full.”</a:t>
            </a:r>
          </a:p>
        </p:txBody>
      </p:sp>
      <p:sp>
        <p:nvSpPr>
          <p:cNvPr id="8" name="Rounded Rectangle 7"/>
          <p:cNvSpPr/>
          <p:nvPr/>
        </p:nvSpPr>
        <p:spPr>
          <a:xfrm>
            <a:off x="251520" y="1556792"/>
            <a:ext cx="8496944" cy="4896544"/>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ctr">
              <a:spcAft>
                <a:spcPts val="600"/>
              </a:spcAft>
            </a:pPr>
            <a:r>
              <a:rPr lang="en-GB" sz="2400" dirty="0"/>
              <a:t>There is a royal banquet.</a:t>
            </a:r>
          </a:p>
          <a:p>
            <a:pPr marL="457200" indent="-457200" algn="ctr">
              <a:spcAft>
                <a:spcPts val="600"/>
              </a:spcAft>
            </a:pPr>
            <a:r>
              <a:rPr lang="en-GB" sz="2400" dirty="0"/>
              <a:t>All are urgently invited.</a:t>
            </a:r>
          </a:p>
          <a:p>
            <a:pPr marL="457200" indent="-457200" algn="ctr">
              <a:spcAft>
                <a:spcPts val="600"/>
              </a:spcAft>
            </a:pPr>
            <a:endParaRPr lang="en-GB" sz="2400" dirty="0"/>
          </a:p>
          <a:p>
            <a:pPr marL="457200" indent="-457200" algn="ctr">
              <a:spcAft>
                <a:spcPts val="600"/>
              </a:spcAft>
            </a:pPr>
            <a:r>
              <a:rPr lang="en-GB" sz="2400" dirty="0"/>
              <a:t>What is more compelling to someone out in the cold than the warmth of God’s love?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229600" cy="1143000"/>
          </a:xfrm>
        </p:spPr>
        <p:txBody>
          <a:bodyPr>
            <a:noAutofit/>
          </a:bodyPr>
          <a:lstStyle/>
          <a:p>
            <a:r>
              <a:rPr lang="en-GB" sz="2800" i="1" dirty="0"/>
              <a:t>“Compel them to come in, so that my house will be full.”</a:t>
            </a:r>
          </a:p>
        </p:txBody>
      </p:sp>
      <p:sp>
        <p:nvSpPr>
          <p:cNvPr id="8" name="Rounded Rectangle 7"/>
          <p:cNvSpPr/>
          <p:nvPr/>
        </p:nvSpPr>
        <p:spPr>
          <a:xfrm>
            <a:off x="251520" y="1556792"/>
            <a:ext cx="8496944" cy="4896544"/>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ctr">
              <a:spcAft>
                <a:spcPts val="600"/>
              </a:spcAft>
            </a:pPr>
            <a:r>
              <a:rPr lang="en-GB" sz="2400" dirty="0"/>
              <a:t>There is a royal banquet.</a:t>
            </a:r>
          </a:p>
          <a:p>
            <a:pPr marL="457200" indent="-457200" algn="ctr">
              <a:spcAft>
                <a:spcPts val="600"/>
              </a:spcAft>
            </a:pPr>
            <a:r>
              <a:rPr lang="en-GB" sz="2400" dirty="0"/>
              <a:t>All are urgently invited.</a:t>
            </a:r>
          </a:p>
          <a:p>
            <a:pPr marL="457200" indent="-457200" algn="ctr">
              <a:spcAft>
                <a:spcPts val="600"/>
              </a:spcAft>
            </a:pPr>
            <a:endParaRPr lang="en-GB" sz="2400" dirty="0"/>
          </a:p>
          <a:p>
            <a:pPr marL="457200" indent="-457200" algn="ctr">
              <a:spcAft>
                <a:spcPts val="600"/>
              </a:spcAft>
            </a:pPr>
            <a:r>
              <a:rPr lang="en-GB" sz="2400" dirty="0"/>
              <a:t>What is more compelling to someone out in the cold than the warmth of God’s love?</a:t>
            </a:r>
          </a:p>
        </p:txBody>
      </p:sp>
      <p:sp>
        <p:nvSpPr>
          <p:cNvPr id="3" name="Star: 6 Points 2">
            <a:extLst>
              <a:ext uri="{FF2B5EF4-FFF2-40B4-BE49-F238E27FC236}">
                <a16:creationId xmlns:a16="http://schemas.microsoft.com/office/drawing/2014/main" id="{1E89D2DE-A0CA-48F5-8033-21EFA5033C74}"/>
              </a:ext>
            </a:extLst>
          </p:cNvPr>
          <p:cNvSpPr/>
          <p:nvPr/>
        </p:nvSpPr>
        <p:spPr>
          <a:xfrm>
            <a:off x="116833" y="1196752"/>
            <a:ext cx="2798983" cy="2880320"/>
          </a:xfrm>
          <a:prstGeom prst="star6">
            <a:avLst/>
          </a:prstGeom>
          <a:solidFill>
            <a:schemeClr val="accent3">
              <a:lumMod val="5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Family Christmas Services (here)</a:t>
            </a:r>
          </a:p>
          <a:p>
            <a:pPr algn="ctr"/>
            <a:r>
              <a:rPr lang="en-GB" dirty="0"/>
              <a:t>Dec 2</a:t>
            </a:r>
          </a:p>
          <a:p>
            <a:pPr algn="ctr"/>
            <a:r>
              <a:rPr lang="en-GB" dirty="0"/>
              <a:t>Dec 9</a:t>
            </a:r>
          </a:p>
          <a:p>
            <a:pPr algn="ctr"/>
            <a:r>
              <a:rPr lang="en-GB" dirty="0"/>
              <a:t>Dec 16</a:t>
            </a:r>
          </a:p>
        </p:txBody>
      </p:sp>
      <p:sp>
        <p:nvSpPr>
          <p:cNvPr id="9" name="Star: 6 Points 8">
            <a:extLst>
              <a:ext uri="{FF2B5EF4-FFF2-40B4-BE49-F238E27FC236}">
                <a16:creationId xmlns:a16="http://schemas.microsoft.com/office/drawing/2014/main" id="{AF982EB9-39CB-40C2-BDD1-14AA8D465213}"/>
              </a:ext>
            </a:extLst>
          </p:cNvPr>
          <p:cNvSpPr/>
          <p:nvPr/>
        </p:nvSpPr>
        <p:spPr>
          <a:xfrm>
            <a:off x="6228184" y="1196752"/>
            <a:ext cx="2798983" cy="2880320"/>
          </a:xfrm>
          <a:prstGeom prst="star6">
            <a:avLst/>
          </a:prstGeom>
          <a:solidFill>
            <a:schemeClr val="accent3">
              <a:lumMod val="5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Open House</a:t>
            </a:r>
          </a:p>
          <a:p>
            <a:pPr algn="ctr"/>
            <a:r>
              <a:rPr lang="en-GB" dirty="0"/>
              <a:t>Dec 23</a:t>
            </a:r>
          </a:p>
          <a:p>
            <a:pPr algn="ctr"/>
            <a:endParaRPr lang="en-GB" dirty="0"/>
          </a:p>
          <a:p>
            <a:pPr algn="ctr"/>
            <a:r>
              <a:rPr lang="en-GB" b="1" dirty="0"/>
              <a:t>Berry Head Hotel</a:t>
            </a:r>
          </a:p>
          <a:p>
            <a:pPr algn="ctr"/>
            <a:r>
              <a:rPr lang="en-GB" dirty="0"/>
              <a:t>Dec 30</a:t>
            </a:r>
          </a:p>
        </p:txBody>
      </p:sp>
    </p:spTree>
    <p:extLst>
      <p:ext uri="{BB962C8B-B14F-4D97-AF65-F5344CB8AC3E}">
        <p14:creationId xmlns:p14="http://schemas.microsoft.com/office/powerpoint/2010/main" val="16294368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229600" cy="1143000"/>
          </a:xfrm>
        </p:spPr>
        <p:txBody>
          <a:bodyPr>
            <a:noAutofit/>
          </a:bodyPr>
          <a:lstStyle/>
          <a:p>
            <a:r>
              <a:rPr lang="en-GB" sz="2800" i="1" dirty="0"/>
              <a:t>“Compel them to come in, so that my house will be full.”</a:t>
            </a:r>
          </a:p>
        </p:txBody>
      </p:sp>
      <p:sp>
        <p:nvSpPr>
          <p:cNvPr id="8" name="Rounded Rectangle 7"/>
          <p:cNvSpPr/>
          <p:nvPr/>
        </p:nvSpPr>
        <p:spPr>
          <a:xfrm>
            <a:off x="251520" y="1556792"/>
            <a:ext cx="8496944" cy="4896544"/>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ctr">
              <a:spcAft>
                <a:spcPts val="600"/>
              </a:spcAft>
            </a:pPr>
            <a:endParaRPr lang="en-GB" sz="2400" dirty="0"/>
          </a:p>
        </p:txBody>
      </p:sp>
      <p:pic>
        <p:nvPicPr>
          <p:cNvPr id="7" name="Picture 6">
            <a:extLst>
              <a:ext uri="{FF2B5EF4-FFF2-40B4-BE49-F238E27FC236}">
                <a16:creationId xmlns:a16="http://schemas.microsoft.com/office/drawing/2014/main" id="{90948C7C-4B03-495A-BF43-F93609FAE9F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39289" y="5426190"/>
            <a:ext cx="2865418" cy="795209"/>
          </a:xfrm>
          <a:prstGeom prst="rect">
            <a:avLst/>
          </a:prstGeom>
        </p:spPr>
      </p:pic>
      <p:pic>
        <p:nvPicPr>
          <p:cNvPr id="11" name="Picture 10">
            <a:extLst>
              <a:ext uri="{FF2B5EF4-FFF2-40B4-BE49-F238E27FC236}">
                <a16:creationId xmlns:a16="http://schemas.microsoft.com/office/drawing/2014/main" id="{F1552EFF-1664-49F0-874B-9D16AE83BB1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79022" y="3573016"/>
            <a:ext cx="5985955" cy="793105"/>
          </a:xfrm>
          <a:prstGeom prst="rect">
            <a:avLst/>
          </a:prstGeom>
        </p:spPr>
      </p:pic>
      <p:pic>
        <p:nvPicPr>
          <p:cNvPr id="10" name="Picture 9">
            <a:extLst>
              <a:ext uri="{FF2B5EF4-FFF2-40B4-BE49-F238E27FC236}">
                <a16:creationId xmlns:a16="http://schemas.microsoft.com/office/drawing/2014/main" id="{7B4954EE-304A-43A0-AACC-4C42728E817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23180" y="4500253"/>
            <a:ext cx="6497637" cy="793909"/>
          </a:xfrm>
          <a:prstGeom prst="rect">
            <a:avLst/>
          </a:prstGeom>
        </p:spPr>
      </p:pic>
      <p:sp>
        <p:nvSpPr>
          <p:cNvPr id="3" name="Star: 6 Points 2">
            <a:extLst>
              <a:ext uri="{FF2B5EF4-FFF2-40B4-BE49-F238E27FC236}">
                <a16:creationId xmlns:a16="http://schemas.microsoft.com/office/drawing/2014/main" id="{1E89D2DE-A0CA-48F5-8033-21EFA5033C74}"/>
              </a:ext>
            </a:extLst>
          </p:cNvPr>
          <p:cNvSpPr/>
          <p:nvPr/>
        </p:nvSpPr>
        <p:spPr>
          <a:xfrm>
            <a:off x="116833" y="1196752"/>
            <a:ext cx="2798983" cy="2880320"/>
          </a:xfrm>
          <a:prstGeom prst="star6">
            <a:avLst/>
          </a:prstGeom>
          <a:solidFill>
            <a:schemeClr val="accent3">
              <a:lumMod val="5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Family Christmas Services (here)</a:t>
            </a:r>
          </a:p>
          <a:p>
            <a:pPr algn="ctr"/>
            <a:r>
              <a:rPr lang="en-GB" dirty="0"/>
              <a:t>Dec 2</a:t>
            </a:r>
          </a:p>
          <a:p>
            <a:pPr algn="ctr"/>
            <a:r>
              <a:rPr lang="en-GB" dirty="0"/>
              <a:t>Dec 9</a:t>
            </a:r>
          </a:p>
          <a:p>
            <a:pPr algn="ctr"/>
            <a:r>
              <a:rPr lang="en-GB" dirty="0"/>
              <a:t>Dec 16</a:t>
            </a:r>
          </a:p>
        </p:txBody>
      </p:sp>
      <p:sp>
        <p:nvSpPr>
          <p:cNvPr id="9" name="Star: 6 Points 8">
            <a:extLst>
              <a:ext uri="{FF2B5EF4-FFF2-40B4-BE49-F238E27FC236}">
                <a16:creationId xmlns:a16="http://schemas.microsoft.com/office/drawing/2014/main" id="{AF982EB9-39CB-40C2-BDD1-14AA8D465213}"/>
              </a:ext>
            </a:extLst>
          </p:cNvPr>
          <p:cNvSpPr/>
          <p:nvPr/>
        </p:nvSpPr>
        <p:spPr>
          <a:xfrm>
            <a:off x="6228184" y="1196752"/>
            <a:ext cx="2798983" cy="2880320"/>
          </a:xfrm>
          <a:prstGeom prst="star6">
            <a:avLst/>
          </a:prstGeom>
          <a:solidFill>
            <a:schemeClr val="accent3">
              <a:lumMod val="5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Open House</a:t>
            </a:r>
          </a:p>
          <a:p>
            <a:pPr algn="ctr"/>
            <a:r>
              <a:rPr lang="en-GB" dirty="0"/>
              <a:t>Dec 23</a:t>
            </a:r>
          </a:p>
          <a:p>
            <a:pPr algn="ctr"/>
            <a:endParaRPr lang="en-GB" dirty="0"/>
          </a:p>
          <a:p>
            <a:pPr algn="ctr"/>
            <a:r>
              <a:rPr lang="en-GB" b="1" dirty="0"/>
              <a:t>Berry Head Hotel</a:t>
            </a:r>
          </a:p>
          <a:p>
            <a:pPr algn="ctr"/>
            <a:r>
              <a:rPr lang="en-GB" dirty="0"/>
              <a:t>Dec 30</a:t>
            </a:r>
          </a:p>
        </p:txBody>
      </p:sp>
    </p:spTree>
    <p:extLst>
      <p:ext uri="{BB962C8B-B14F-4D97-AF65-F5344CB8AC3E}">
        <p14:creationId xmlns:p14="http://schemas.microsoft.com/office/powerpoint/2010/main" val="1744109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7">
            <a:extLst>
              <a:ext uri="{FF2B5EF4-FFF2-40B4-BE49-F238E27FC236}">
                <a16:creationId xmlns:a16="http://schemas.microsoft.com/office/drawing/2014/main" id="{1FACE8BB-8664-4840-B341-B6E8F8443BDB}"/>
              </a:ext>
            </a:extLst>
          </p:cNvPr>
          <p:cNvSpPr/>
          <p:nvPr/>
        </p:nvSpPr>
        <p:spPr>
          <a:xfrm>
            <a:off x="603243" y="1909578"/>
            <a:ext cx="3978070" cy="46129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GB" sz="2400" dirty="0"/>
              <a:t>Filling the town with the Gospel</a:t>
            </a:r>
          </a:p>
          <a:p>
            <a:pPr algn="ctr">
              <a:spcAft>
                <a:spcPts val="600"/>
              </a:spcAft>
            </a:pPr>
            <a:endParaRPr lang="en-GB" sz="2400" dirty="0"/>
          </a:p>
          <a:p>
            <a:pPr algn="ctr">
              <a:spcAft>
                <a:spcPts val="600"/>
              </a:spcAft>
            </a:pPr>
            <a:r>
              <a:rPr lang="en-GB" i="1" dirty="0"/>
              <a:t>Go where people will listen – preach the full gospel – fill the town with the message</a:t>
            </a:r>
          </a:p>
          <a:p>
            <a:pPr algn="ctr">
              <a:spcAft>
                <a:spcPts val="600"/>
              </a:spcAft>
            </a:pPr>
            <a:endParaRPr lang="en-GB" dirty="0"/>
          </a:p>
        </p:txBody>
      </p:sp>
      <p:pic>
        <p:nvPicPr>
          <p:cNvPr id="14" name="Picture 13">
            <a:extLst>
              <a:ext uri="{FF2B5EF4-FFF2-40B4-BE49-F238E27FC236}">
                <a16:creationId xmlns:a16="http://schemas.microsoft.com/office/drawing/2014/main" id="{9CF0BDC4-B7C7-4184-8A08-C2BDDD7CA28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79022" y="596039"/>
            <a:ext cx="5985955" cy="793105"/>
          </a:xfrm>
          <a:prstGeom prst="rect">
            <a:avLst/>
          </a:prstGeom>
        </p:spPr>
      </p:pic>
      <p:sp>
        <p:nvSpPr>
          <p:cNvPr id="2" name="Arrow: Striped Right 1">
            <a:extLst>
              <a:ext uri="{FF2B5EF4-FFF2-40B4-BE49-F238E27FC236}">
                <a16:creationId xmlns:a16="http://schemas.microsoft.com/office/drawing/2014/main" id="{FFC45E18-2900-4154-8E18-2D32A8C7CCB8}"/>
              </a:ext>
            </a:extLst>
          </p:cNvPr>
          <p:cNvSpPr/>
          <p:nvPr/>
        </p:nvSpPr>
        <p:spPr>
          <a:xfrm>
            <a:off x="179512" y="591571"/>
            <a:ext cx="1008112" cy="793909"/>
          </a:xfrm>
          <a:prstGeom prst="strip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7" name="Arrow: Striped Right 6">
            <a:extLst>
              <a:ext uri="{FF2B5EF4-FFF2-40B4-BE49-F238E27FC236}">
                <a16:creationId xmlns:a16="http://schemas.microsoft.com/office/drawing/2014/main" id="{F1587B32-AD75-4665-8499-41EF72F9A4BC}"/>
              </a:ext>
            </a:extLst>
          </p:cNvPr>
          <p:cNvSpPr/>
          <p:nvPr/>
        </p:nvSpPr>
        <p:spPr>
          <a:xfrm rot="10800000">
            <a:off x="7956373" y="594218"/>
            <a:ext cx="1008112" cy="793909"/>
          </a:xfrm>
          <a:prstGeom prst="strip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1D0F8D7B-B144-452F-B61E-B01BF6D21A41}"/>
              </a:ext>
            </a:extLst>
          </p:cNvPr>
          <p:cNvSpPr/>
          <p:nvPr/>
        </p:nvSpPr>
        <p:spPr>
          <a:xfrm>
            <a:off x="2892565" y="68351"/>
            <a:ext cx="3358868" cy="523220"/>
          </a:xfrm>
          <a:prstGeom prst="rect">
            <a:avLst/>
          </a:prstGeom>
          <a:noFill/>
        </p:spPr>
        <p:txBody>
          <a:bodyPr wrap="square" lIns="91440" tIns="45720" rIns="91440" bIns="45720">
            <a:spAutoFit/>
          </a:bodyPr>
          <a:lstStyle/>
          <a:p>
            <a:pPr algn="ctr"/>
            <a:r>
              <a:rPr lang="en-US" sz="2800" b="1" cap="none" spc="0" dirty="0">
                <a:ln w="900" cmpd="sng">
                  <a:solidFill>
                    <a:schemeClr val="accent1">
                      <a:satMod val="190000"/>
                      <a:alpha val="55000"/>
                    </a:schemeClr>
                  </a:solidFill>
                  <a:prstDash val="solid"/>
                </a:ln>
                <a:solidFill>
                  <a:schemeClr val="accent2"/>
                </a:solidFill>
                <a:effectLst>
                  <a:innerShdw blurRad="101600" dist="76200" dir="5400000">
                    <a:schemeClr val="accent1">
                      <a:satMod val="190000"/>
                      <a:tint val="100000"/>
                      <a:alpha val="74000"/>
                    </a:schemeClr>
                  </a:innerShdw>
                </a:effectLst>
              </a:rPr>
              <a:t>So far…</a:t>
            </a:r>
          </a:p>
        </p:txBody>
      </p:sp>
      <p:sp>
        <p:nvSpPr>
          <p:cNvPr id="12" name="Rectangle 11">
            <a:extLst>
              <a:ext uri="{FF2B5EF4-FFF2-40B4-BE49-F238E27FC236}">
                <a16:creationId xmlns:a16="http://schemas.microsoft.com/office/drawing/2014/main" id="{697BCFB7-7360-41B1-B30E-C83668E12014}"/>
              </a:ext>
            </a:extLst>
          </p:cNvPr>
          <p:cNvSpPr/>
          <p:nvPr/>
        </p:nvSpPr>
        <p:spPr>
          <a:xfrm>
            <a:off x="1579020" y="1385480"/>
            <a:ext cx="2026517" cy="523220"/>
          </a:xfrm>
          <a:prstGeom prst="rect">
            <a:avLst/>
          </a:prstGeom>
        </p:spPr>
        <p:txBody>
          <a:bodyPr wrap="none">
            <a:spAutoFit/>
          </a:bodyPr>
          <a:lstStyle/>
          <a:p>
            <a:r>
              <a:rPr lang="en-GB" sz="2800" b="1" dirty="0"/>
              <a:t>Acts 5:17-28</a:t>
            </a:r>
          </a:p>
        </p:txBody>
      </p:sp>
    </p:spTree>
    <p:extLst>
      <p:ext uri="{BB962C8B-B14F-4D97-AF65-F5344CB8AC3E}">
        <p14:creationId xmlns:p14="http://schemas.microsoft.com/office/powerpoint/2010/main" val="1701751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7">
            <a:extLst>
              <a:ext uri="{FF2B5EF4-FFF2-40B4-BE49-F238E27FC236}">
                <a16:creationId xmlns:a16="http://schemas.microsoft.com/office/drawing/2014/main" id="{1FACE8BB-8664-4840-B341-B6E8F8443BDB}"/>
              </a:ext>
            </a:extLst>
          </p:cNvPr>
          <p:cNvSpPr/>
          <p:nvPr/>
        </p:nvSpPr>
        <p:spPr>
          <a:xfrm>
            <a:off x="603243" y="1909578"/>
            <a:ext cx="3978070" cy="46129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GB" sz="2400" dirty="0"/>
              <a:t>Filling the town with the Gospel</a:t>
            </a:r>
          </a:p>
          <a:p>
            <a:pPr algn="ctr">
              <a:spcAft>
                <a:spcPts val="600"/>
              </a:spcAft>
            </a:pPr>
            <a:endParaRPr lang="en-GB" sz="2400" dirty="0"/>
          </a:p>
          <a:p>
            <a:pPr algn="ctr">
              <a:spcAft>
                <a:spcPts val="600"/>
              </a:spcAft>
            </a:pPr>
            <a:r>
              <a:rPr lang="en-GB" i="1" dirty="0"/>
              <a:t>Go where people will listen – preach the full gospel – fill the town with the message</a:t>
            </a:r>
          </a:p>
          <a:p>
            <a:pPr algn="ctr">
              <a:spcAft>
                <a:spcPts val="600"/>
              </a:spcAft>
            </a:pPr>
            <a:endParaRPr lang="en-GB" dirty="0"/>
          </a:p>
        </p:txBody>
      </p:sp>
      <p:pic>
        <p:nvPicPr>
          <p:cNvPr id="14" name="Picture 13">
            <a:extLst>
              <a:ext uri="{FF2B5EF4-FFF2-40B4-BE49-F238E27FC236}">
                <a16:creationId xmlns:a16="http://schemas.microsoft.com/office/drawing/2014/main" id="{9CF0BDC4-B7C7-4184-8A08-C2BDDD7CA28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79022" y="596039"/>
            <a:ext cx="5985955" cy="793105"/>
          </a:xfrm>
          <a:prstGeom prst="rect">
            <a:avLst/>
          </a:prstGeom>
        </p:spPr>
      </p:pic>
      <p:sp>
        <p:nvSpPr>
          <p:cNvPr id="2" name="Arrow: Striped Right 1">
            <a:extLst>
              <a:ext uri="{FF2B5EF4-FFF2-40B4-BE49-F238E27FC236}">
                <a16:creationId xmlns:a16="http://schemas.microsoft.com/office/drawing/2014/main" id="{FFC45E18-2900-4154-8E18-2D32A8C7CCB8}"/>
              </a:ext>
            </a:extLst>
          </p:cNvPr>
          <p:cNvSpPr/>
          <p:nvPr/>
        </p:nvSpPr>
        <p:spPr>
          <a:xfrm>
            <a:off x="179512" y="591571"/>
            <a:ext cx="1008112" cy="793909"/>
          </a:xfrm>
          <a:prstGeom prst="strip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7" name="Arrow: Striped Right 6">
            <a:extLst>
              <a:ext uri="{FF2B5EF4-FFF2-40B4-BE49-F238E27FC236}">
                <a16:creationId xmlns:a16="http://schemas.microsoft.com/office/drawing/2014/main" id="{F1587B32-AD75-4665-8499-41EF72F9A4BC}"/>
              </a:ext>
            </a:extLst>
          </p:cNvPr>
          <p:cNvSpPr/>
          <p:nvPr/>
        </p:nvSpPr>
        <p:spPr>
          <a:xfrm rot="10800000">
            <a:off x="7956373" y="594218"/>
            <a:ext cx="1008112" cy="793909"/>
          </a:xfrm>
          <a:prstGeom prst="strip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1D0F8D7B-B144-452F-B61E-B01BF6D21A41}"/>
              </a:ext>
            </a:extLst>
          </p:cNvPr>
          <p:cNvSpPr/>
          <p:nvPr/>
        </p:nvSpPr>
        <p:spPr>
          <a:xfrm>
            <a:off x="2892565" y="68351"/>
            <a:ext cx="3358868" cy="523220"/>
          </a:xfrm>
          <a:prstGeom prst="rect">
            <a:avLst/>
          </a:prstGeom>
          <a:noFill/>
        </p:spPr>
        <p:txBody>
          <a:bodyPr wrap="square" lIns="91440" tIns="45720" rIns="91440" bIns="45720">
            <a:spAutoFit/>
          </a:bodyPr>
          <a:lstStyle/>
          <a:p>
            <a:pPr algn="ctr"/>
            <a:r>
              <a:rPr lang="en-US" sz="2800" b="1" cap="none" spc="0" dirty="0">
                <a:ln w="900" cmpd="sng">
                  <a:solidFill>
                    <a:schemeClr val="accent1">
                      <a:satMod val="190000"/>
                      <a:alpha val="55000"/>
                    </a:schemeClr>
                  </a:solidFill>
                  <a:prstDash val="solid"/>
                </a:ln>
                <a:solidFill>
                  <a:schemeClr val="accent2"/>
                </a:solidFill>
                <a:effectLst>
                  <a:innerShdw blurRad="101600" dist="76200" dir="5400000">
                    <a:schemeClr val="accent1">
                      <a:satMod val="190000"/>
                      <a:tint val="100000"/>
                      <a:alpha val="74000"/>
                    </a:schemeClr>
                  </a:innerShdw>
                </a:effectLst>
              </a:rPr>
              <a:t>So far…</a:t>
            </a:r>
          </a:p>
        </p:txBody>
      </p:sp>
      <p:sp>
        <p:nvSpPr>
          <p:cNvPr id="4" name="Rectangle 3">
            <a:extLst>
              <a:ext uri="{FF2B5EF4-FFF2-40B4-BE49-F238E27FC236}">
                <a16:creationId xmlns:a16="http://schemas.microsoft.com/office/drawing/2014/main" id="{FF71D377-6725-4942-A31D-E14AF86E76BF}"/>
              </a:ext>
            </a:extLst>
          </p:cNvPr>
          <p:cNvSpPr/>
          <p:nvPr/>
        </p:nvSpPr>
        <p:spPr>
          <a:xfrm>
            <a:off x="4777952" y="1388127"/>
            <a:ext cx="2946961" cy="523220"/>
          </a:xfrm>
          <a:prstGeom prst="rect">
            <a:avLst/>
          </a:prstGeom>
        </p:spPr>
        <p:txBody>
          <a:bodyPr wrap="none">
            <a:spAutoFit/>
          </a:bodyPr>
          <a:lstStyle/>
          <a:p>
            <a:r>
              <a:rPr lang="en-GB" sz="2800" b="1" dirty="0"/>
              <a:t>Matthew 28:18-20</a:t>
            </a:r>
          </a:p>
        </p:txBody>
      </p:sp>
      <p:sp>
        <p:nvSpPr>
          <p:cNvPr id="10" name="Rounded Rectangle 7">
            <a:extLst>
              <a:ext uri="{FF2B5EF4-FFF2-40B4-BE49-F238E27FC236}">
                <a16:creationId xmlns:a16="http://schemas.microsoft.com/office/drawing/2014/main" id="{601E8B19-BAC4-4371-B4E2-6A57ED2F13A1}"/>
              </a:ext>
            </a:extLst>
          </p:cNvPr>
          <p:cNvSpPr/>
          <p:nvPr/>
        </p:nvSpPr>
        <p:spPr>
          <a:xfrm>
            <a:off x="4266176" y="1908700"/>
            <a:ext cx="3970512" cy="46129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GB" sz="2400" dirty="0"/>
              <a:t>10 Values of an inside out church</a:t>
            </a:r>
          </a:p>
          <a:p>
            <a:pPr algn="ctr">
              <a:spcAft>
                <a:spcPts val="600"/>
              </a:spcAft>
            </a:pPr>
            <a:r>
              <a:rPr lang="en-GB" i="1" dirty="0"/>
              <a:t>Jesus’ authority is supreme - Jesus’ authority is the basis and foundation of our work - We will make disciples - No one will be excluded from our efforts - We uphold baptism as a command of Jesus - We believe in the Trinity - We will not just teach, we will teach disciples to obey Jesus - Our teaching must be Christ-centred - We are not alone: Jesus is with us - We will not stop until Christ comes again</a:t>
            </a:r>
          </a:p>
          <a:p>
            <a:pPr algn="ctr">
              <a:spcAft>
                <a:spcPts val="600"/>
              </a:spcAft>
            </a:pPr>
            <a:endParaRPr lang="en-GB" dirty="0"/>
          </a:p>
        </p:txBody>
      </p:sp>
      <p:sp>
        <p:nvSpPr>
          <p:cNvPr id="12" name="Rectangle 11">
            <a:extLst>
              <a:ext uri="{FF2B5EF4-FFF2-40B4-BE49-F238E27FC236}">
                <a16:creationId xmlns:a16="http://schemas.microsoft.com/office/drawing/2014/main" id="{697BCFB7-7360-41B1-B30E-C83668E12014}"/>
              </a:ext>
            </a:extLst>
          </p:cNvPr>
          <p:cNvSpPr/>
          <p:nvPr/>
        </p:nvSpPr>
        <p:spPr>
          <a:xfrm>
            <a:off x="1579020" y="1385480"/>
            <a:ext cx="2026517" cy="523220"/>
          </a:xfrm>
          <a:prstGeom prst="rect">
            <a:avLst/>
          </a:prstGeom>
        </p:spPr>
        <p:txBody>
          <a:bodyPr wrap="none">
            <a:spAutoFit/>
          </a:bodyPr>
          <a:lstStyle/>
          <a:p>
            <a:r>
              <a:rPr lang="en-GB" sz="2800" b="1" dirty="0"/>
              <a:t>Acts 5:17-28</a:t>
            </a:r>
          </a:p>
        </p:txBody>
      </p:sp>
    </p:spTree>
    <p:extLst>
      <p:ext uri="{BB962C8B-B14F-4D97-AF65-F5344CB8AC3E}">
        <p14:creationId xmlns:p14="http://schemas.microsoft.com/office/powerpoint/2010/main" val="3930375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99788DC-8FEC-4340-AC53-DDA87D4DEF0F}"/>
              </a:ext>
            </a:extLst>
          </p:cNvPr>
          <p:cNvPicPr>
            <a:picLocks noChangeAspect="1"/>
          </p:cNvPicPr>
          <p:nvPr/>
        </p:nvPicPr>
        <p:blipFill>
          <a:blip r:embed="rId2" cstate="print"/>
          <a:stretch>
            <a:fillRect/>
          </a:stretch>
        </p:blipFill>
        <p:spPr>
          <a:xfrm>
            <a:off x="0" y="-29074"/>
            <a:ext cx="9144000" cy="1233889"/>
          </a:xfrm>
          <a:prstGeom prst="rect">
            <a:avLst/>
          </a:prstGeom>
        </p:spPr>
      </p:pic>
      <p:pic>
        <p:nvPicPr>
          <p:cNvPr id="10" name="Picture 9">
            <a:extLst>
              <a:ext uri="{FF2B5EF4-FFF2-40B4-BE49-F238E27FC236}">
                <a16:creationId xmlns:a16="http://schemas.microsoft.com/office/drawing/2014/main" id="{5FA1CAAB-F939-403B-AA5C-2C78F5BC34E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39289" y="3986030"/>
            <a:ext cx="2865418" cy="795209"/>
          </a:xfrm>
          <a:prstGeom prst="rect">
            <a:avLst/>
          </a:prstGeom>
        </p:spPr>
      </p:pic>
      <p:pic>
        <p:nvPicPr>
          <p:cNvPr id="12" name="Picture 11">
            <a:extLst>
              <a:ext uri="{FF2B5EF4-FFF2-40B4-BE49-F238E27FC236}">
                <a16:creationId xmlns:a16="http://schemas.microsoft.com/office/drawing/2014/main" id="{15193A1B-06DD-4D0B-A391-00253BCB9DE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23180" y="3060093"/>
            <a:ext cx="6497637" cy="793909"/>
          </a:xfrm>
          <a:prstGeom prst="rect">
            <a:avLst/>
          </a:prstGeom>
        </p:spPr>
      </p:pic>
      <p:pic>
        <p:nvPicPr>
          <p:cNvPr id="14" name="Picture 13">
            <a:extLst>
              <a:ext uri="{FF2B5EF4-FFF2-40B4-BE49-F238E27FC236}">
                <a16:creationId xmlns:a16="http://schemas.microsoft.com/office/drawing/2014/main" id="{9CF0BDC4-B7C7-4184-8A08-C2BDDD7CA28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79022" y="2132856"/>
            <a:ext cx="5985955" cy="793105"/>
          </a:xfrm>
          <a:prstGeom prst="rect">
            <a:avLst/>
          </a:prstGeom>
        </p:spPr>
      </p:pic>
      <p:sp>
        <p:nvSpPr>
          <p:cNvPr id="2" name="Arrow: Striped Right 1">
            <a:extLst>
              <a:ext uri="{FF2B5EF4-FFF2-40B4-BE49-F238E27FC236}">
                <a16:creationId xmlns:a16="http://schemas.microsoft.com/office/drawing/2014/main" id="{FFC45E18-2900-4154-8E18-2D32A8C7CCB8}"/>
              </a:ext>
            </a:extLst>
          </p:cNvPr>
          <p:cNvSpPr/>
          <p:nvPr/>
        </p:nvSpPr>
        <p:spPr>
          <a:xfrm>
            <a:off x="179512" y="3060093"/>
            <a:ext cx="1008112" cy="793909"/>
          </a:xfrm>
          <a:prstGeom prst="strip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7" name="Arrow: Striped Right 6">
            <a:extLst>
              <a:ext uri="{FF2B5EF4-FFF2-40B4-BE49-F238E27FC236}">
                <a16:creationId xmlns:a16="http://schemas.microsoft.com/office/drawing/2014/main" id="{F1587B32-AD75-4665-8499-41EF72F9A4BC}"/>
              </a:ext>
            </a:extLst>
          </p:cNvPr>
          <p:cNvSpPr/>
          <p:nvPr/>
        </p:nvSpPr>
        <p:spPr>
          <a:xfrm rot="10800000">
            <a:off x="7956373" y="3062740"/>
            <a:ext cx="1008112" cy="793909"/>
          </a:xfrm>
          <a:prstGeom prst="strip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D1EBBC7D-25FE-4456-BF42-1B1D43D44333}"/>
              </a:ext>
            </a:extLst>
          </p:cNvPr>
          <p:cNvSpPr/>
          <p:nvPr/>
        </p:nvSpPr>
        <p:spPr>
          <a:xfrm>
            <a:off x="2892564" y="1609234"/>
            <a:ext cx="3358868" cy="523220"/>
          </a:xfrm>
          <a:prstGeom prst="rect">
            <a:avLst/>
          </a:prstGeom>
          <a:noFill/>
        </p:spPr>
        <p:txBody>
          <a:bodyPr wrap="square" lIns="91440" tIns="45720" rIns="91440" bIns="45720">
            <a:spAutoFit/>
          </a:bodyPr>
          <a:lstStyle/>
          <a:p>
            <a:pPr algn="ctr"/>
            <a:r>
              <a:rPr lang="en-US" sz="2800" b="1" cap="none" spc="0" dirty="0">
                <a:ln w="900" cmpd="sng">
                  <a:solidFill>
                    <a:schemeClr val="accent1">
                      <a:satMod val="190000"/>
                      <a:alpha val="55000"/>
                    </a:schemeClr>
                  </a:solidFill>
                  <a:prstDash val="solid"/>
                </a:ln>
                <a:solidFill>
                  <a:schemeClr val="accent2"/>
                </a:solidFill>
                <a:effectLst>
                  <a:innerShdw blurRad="101600" dist="76200" dir="5400000">
                    <a:schemeClr val="accent1">
                      <a:satMod val="190000"/>
                      <a:tint val="100000"/>
                      <a:alpha val="74000"/>
                    </a:schemeClr>
                  </a:innerShdw>
                </a:effectLst>
              </a:rPr>
              <a:t>So far…</a:t>
            </a:r>
          </a:p>
        </p:txBody>
      </p:sp>
    </p:spTree>
    <p:extLst>
      <p:ext uri="{BB962C8B-B14F-4D97-AF65-F5344CB8AC3E}">
        <p14:creationId xmlns:p14="http://schemas.microsoft.com/office/powerpoint/2010/main" val="2101270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7">
            <a:extLst>
              <a:ext uri="{FF2B5EF4-FFF2-40B4-BE49-F238E27FC236}">
                <a16:creationId xmlns:a16="http://schemas.microsoft.com/office/drawing/2014/main" id="{1FACE8BB-8664-4840-B341-B6E8F8443BDB}"/>
              </a:ext>
            </a:extLst>
          </p:cNvPr>
          <p:cNvSpPr/>
          <p:nvPr/>
        </p:nvSpPr>
        <p:spPr>
          <a:xfrm>
            <a:off x="603243" y="1909578"/>
            <a:ext cx="3978070" cy="461298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GB" sz="2400" dirty="0"/>
              <a:t>God’s Spirit</a:t>
            </a:r>
          </a:p>
          <a:p>
            <a:pPr algn="ctr">
              <a:spcAft>
                <a:spcPts val="600"/>
              </a:spcAft>
            </a:pPr>
            <a:r>
              <a:rPr lang="en-GB" i="1" dirty="0"/>
              <a:t>Romans 8:9    1 Corinthians 3:16</a:t>
            </a:r>
          </a:p>
          <a:p>
            <a:pPr algn="ctr">
              <a:spcAft>
                <a:spcPts val="600"/>
              </a:spcAft>
            </a:pPr>
            <a:endParaRPr lang="en-GB" i="1" dirty="0"/>
          </a:p>
          <a:p>
            <a:pPr algn="ctr">
              <a:spcAft>
                <a:spcPts val="600"/>
              </a:spcAft>
            </a:pPr>
            <a:r>
              <a:rPr lang="en-GB" sz="2400" dirty="0"/>
              <a:t>Christ</a:t>
            </a:r>
          </a:p>
          <a:p>
            <a:pPr algn="ctr">
              <a:spcAft>
                <a:spcPts val="600"/>
              </a:spcAft>
            </a:pPr>
            <a:r>
              <a:rPr lang="en-GB" i="1" dirty="0"/>
              <a:t>Galatians 2:20    Colossians 1:27</a:t>
            </a:r>
          </a:p>
          <a:p>
            <a:pPr algn="ctr">
              <a:spcAft>
                <a:spcPts val="600"/>
              </a:spcAft>
            </a:pPr>
            <a:endParaRPr lang="en-GB" i="1" dirty="0"/>
          </a:p>
          <a:p>
            <a:pPr algn="ctr">
              <a:spcAft>
                <a:spcPts val="600"/>
              </a:spcAft>
            </a:pPr>
            <a:r>
              <a:rPr lang="en-GB" sz="2400" dirty="0"/>
              <a:t>God’s light</a:t>
            </a:r>
          </a:p>
          <a:p>
            <a:pPr algn="ctr">
              <a:spcAft>
                <a:spcPts val="600"/>
              </a:spcAft>
            </a:pPr>
            <a:r>
              <a:rPr lang="en-GB" i="1" dirty="0"/>
              <a:t>2 Corinthians 4:6-7</a:t>
            </a:r>
            <a:endParaRPr lang="en-GB" dirty="0"/>
          </a:p>
        </p:txBody>
      </p:sp>
      <p:sp>
        <p:nvSpPr>
          <p:cNvPr id="2" name="Arrow: Striped Right 1">
            <a:extLst>
              <a:ext uri="{FF2B5EF4-FFF2-40B4-BE49-F238E27FC236}">
                <a16:creationId xmlns:a16="http://schemas.microsoft.com/office/drawing/2014/main" id="{FFC45E18-2900-4154-8E18-2D32A8C7CCB8}"/>
              </a:ext>
            </a:extLst>
          </p:cNvPr>
          <p:cNvSpPr/>
          <p:nvPr/>
        </p:nvSpPr>
        <p:spPr>
          <a:xfrm>
            <a:off x="179512" y="591571"/>
            <a:ext cx="1008112" cy="793909"/>
          </a:xfrm>
          <a:prstGeom prst="strip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7" name="Arrow: Striped Right 6">
            <a:extLst>
              <a:ext uri="{FF2B5EF4-FFF2-40B4-BE49-F238E27FC236}">
                <a16:creationId xmlns:a16="http://schemas.microsoft.com/office/drawing/2014/main" id="{F1587B32-AD75-4665-8499-41EF72F9A4BC}"/>
              </a:ext>
            </a:extLst>
          </p:cNvPr>
          <p:cNvSpPr/>
          <p:nvPr/>
        </p:nvSpPr>
        <p:spPr>
          <a:xfrm rot="10800000">
            <a:off x="7956373" y="594218"/>
            <a:ext cx="1008112" cy="793909"/>
          </a:xfrm>
          <a:prstGeom prst="strip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1D0F8D7B-B144-452F-B61E-B01BF6D21A41}"/>
              </a:ext>
            </a:extLst>
          </p:cNvPr>
          <p:cNvSpPr/>
          <p:nvPr/>
        </p:nvSpPr>
        <p:spPr>
          <a:xfrm>
            <a:off x="2892565" y="68351"/>
            <a:ext cx="3358868" cy="523220"/>
          </a:xfrm>
          <a:prstGeom prst="rect">
            <a:avLst/>
          </a:prstGeom>
          <a:noFill/>
        </p:spPr>
        <p:txBody>
          <a:bodyPr wrap="square" lIns="91440" tIns="45720" rIns="91440" bIns="45720">
            <a:spAutoFit/>
          </a:bodyPr>
          <a:lstStyle/>
          <a:p>
            <a:pPr algn="ctr"/>
            <a:r>
              <a:rPr lang="en-US" sz="2800" b="1" cap="none" spc="0" dirty="0">
                <a:ln w="900" cmpd="sng">
                  <a:solidFill>
                    <a:schemeClr val="accent1">
                      <a:satMod val="190000"/>
                      <a:alpha val="55000"/>
                    </a:schemeClr>
                  </a:solidFill>
                  <a:prstDash val="solid"/>
                </a:ln>
                <a:solidFill>
                  <a:schemeClr val="accent2"/>
                </a:solidFill>
                <a:effectLst>
                  <a:innerShdw blurRad="101600" dist="76200" dir="5400000">
                    <a:schemeClr val="accent1">
                      <a:satMod val="190000"/>
                      <a:tint val="100000"/>
                      <a:alpha val="74000"/>
                    </a:schemeClr>
                  </a:innerShdw>
                </a:effectLst>
              </a:rPr>
              <a:t>So far…</a:t>
            </a:r>
          </a:p>
        </p:txBody>
      </p:sp>
      <p:sp>
        <p:nvSpPr>
          <p:cNvPr id="12" name="Rectangle 11">
            <a:extLst>
              <a:ext uri="{FF2B5EF4-FFF2-40B4-BE49-F238E27FC236}">
                <a16:creationId xmlns:a16="http://schemas.microsoft.com/office/drawing/2014/main" id="{697BCFB7-7360-41B1-B30E-C83668E12014}"/>
              </a:ext>
            </a:extLst>
          </p:cNvPr>
          <p:cNvSpPr/>
          <p:nvPr/>
        </p:nvSpPr>
        <p:spPr>
          <a:xfrm>
            <a:off x="1579020" y="1385480"/>
            <a:ext cx="2360518" cy="523220"/>
          </a:xfrm>
          <a:prstGeom prst="rect">
            <a:avLst/>
          </a:prstGeom>
        </p:spPr>
        <p:txBody>
          <a:bodyPr wrap="none">
            <a:spAutoFit/>
          </a:bodyPr>
          <a:lstStyle/>
          <a:p>
            <a:r>
              <a:rPr lang="en-GB" sz="2800" b="1" dirty="0"/>
              <a:t>What’s inside?</a:t>
            </a:r>
          </a:p>
        </p:txBody>
      </p:sp>
      <p:pic>
        <p:nvPicPr>
          <p:cNvPr id="15" name="Picture 14">
            <a:extLst>
              <a:ext uri="{FF2B5EF4-FFF2-40B4-BE49-F238E27FC236}">
                <a16:creationId xmlns:a16="http://schemas.microsoft.com/office/drawing/2014/main" id="{9E09D937-C973-4298-8EAD-639D76D8E1B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32494" y="591132"/>
            <a:ext cx="6497637" cy="793909"/>
          </a:xfrm>
          <a:prstGeom prst="rect">
            <a:avLst/>
          </a:prstGeom>
        </p:spPr>
      </p:pic>
    </p:spTree>
    <p:extLst>
      <p:ext uri="{BB962C8B-B14F-4D97-AF65-F5344CB8AC3E}">
        <p14:creationId xmlns:p14="http://schemas.microsoft.com/office/powerpoint/2010/main" val="955292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7">
            <a:extLst>
              <a:ext uri="{FF2B5EF4-FFF2-40B4-BE49-F238E27FC236}">
                <a16:creationId xmlns:a16="http://schemas.microsoft.com/office/drawing/2014/main" id="{1FACE8BB-8664-4840-B341-B6E8F8443BDB}"/>
              </a:ext>
            </a:extLst>
          </p:cNvPr>
          <p:cNvSpPr/>
          <p:nvPr/>
        </p:nvSpPr>
        <p:spPr>
          <a:xfrm>
            <a:off x="603243" y="1909578"/>
            <a:ext cx="3978070" cy="461298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GB" sz="2400" dirty="0"/>
              <a:t>God’s Spirit</a:t>
            </a:r>
          </a:p>
          <a:p>
            <a:pPr algn="ctr">
              <a:spcAft>
                <a:spcPts val="600"/>
              </a:spcAft>
            </a:pPr>
            <a:r>
              <a:rPr lang="en-GB" i="1" dirty="0"/>
              <a:t>Romans 8:9    1 Corinthians 3:16</a:t>
            </a:r>
          </a:p>
          <a:p>
            <a:pPr algn="ctr">
              <a:spcAft>
                <a:spcPts val="600"/>
              </a:spcAft>
            </a:pPr>
            <a:endParaRPr lang="en-GB" i="1" dirty="0"/>
          </a:p>
          <a:p>
            <a:pPr algn="ctr">
              <a:spcAft>
                <a:spcPts val="600"/>
              </a:spcAft>
            </a:pPr>
            <a:r>
              <a:rPr lang="en-GB" sz="2400" dirty="0"/>
              <a:t>Christ</a:t>
            </a:r>
          </a:p>
          <a:p>
            <a:pPr algn="ctr">
              <a:spcAft>
                <a:spcPts val="600"/>
              </a:spcAft>
            </a:pPr>
            <a:r>
              <a:rPr lang="en-GB" i="1" dirty="0"/>
              <a:t>Galatians 2:20    Colossians 1:27</a:t>
            </a:r>
          </a:p>
          <a:p>
            <a:pPr algn="ctr">
              <a:spcAft>
                <a:spcPts val="600"/>
              </a:spcAft>
            </a:pPr>
            <a:endParaRPr lang="en-GB" i="1" dirty="0"/>
          </a:p>
          <a:p>
            <a:pPr algn="ctr">
              <a:spcAft>
                <a:spcPts val="600"/>
              </a:spcAft>
            </a:pPr>
            <a:r>
              <a:rPr lang="en-GB" sz="2400" dirty="0"/>
              <a:t>God’s light</a:t>
            </a:r>
          </a:p>
          <a:p>
            <a:pPr algn="ctr">
              <a:spcAft>
                <a:spcPts val="600"/>
              </a:spcAft>
            </a:pPr>
            <a:r>
              <a:rPr lang="en-GB" i="1" dirty="0"/>
              <a:t>2 Corinthians 4:6-7</a:t>
            </a:r>
            <a:endParaRPr lang="en-GB" dirty="0"/>
          </a:p>
        </p:txBody>
      </p:sp>
      <p:sp>
        <p:nvSpPr>
          <p:cNvPr id="2" name="Arrow: Striped Right 1">
            <a:extLst>
              <a:ext uri="{FF2B5EF4-FFF2-40B4-BE49-F238E27FC236}">
                <a16:creationId xmlns:a16="http://schemas.microsoft.com/office/drawing/2014/main" id="{FFC45E18-2900-4154-8E18-2D32A8C7CCB8}"/>
              </a:ext>
            </a:extLst>
          </p:cNvPr>
          <p:cNvSpPr/>
          <p:nvPr/>
        </p:nvSpPr>
        <p:spPr>
          <a:xfrm>
            <a:off x="179512" y="591571"/>
            <a:ext cx="1008112" cy="793909"/>
          </a:xfrm>
          <a:prstGeom prst="strip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7" name="Arrow: Striped Right 6">
            <a:extLst>
              <a:ext uri="{FF2B5EF4-FFF2-40B4-BE49-F238E27FC236}">
                <a16:creationId xmlns:a16="http://schemas.microsoft.com/office/drawing/2014/main" id="{F1587B32-AD75-4665-8499-41EF72F9A4BC}"/>
              </a:ext>
            </a:extLst>
          </p:cNvPr>
          <p:cNvSpPr/>
          <p:nvPr/>
        </p:nvSpPr>
        <p:spPr>
          <a:xfrm rot="10800000">
            <a:off x="7956373" y="594218"/>
            <a:ext cx="1008112" cy="793909"/>
          </a:xfrm>
          <a:prstGeom prst="strip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1D0F8D7B-B144-452F-B61E-B01BF6D21A41}"/>
              </a:ext>
            </a:extLst>
          </p:cNvPr>
          <p:cNvSpPr/>
          <p:nvPr/>
        </p:nvSpPr>
        <p:spPr>
          <a:xfrm>
            <a:off x="2892565" y="68351"/>
            <a:ext cx="3358868" cy="523220"/>
          </a:xfrm>
          <a:prstGeom prst="rect">
            <a:avLst/>
          </a:prstGeom>
          <a:noFill/>
        </p:spPr>
        <p:txBody>
          <a:bodyPr wrap="square" lIns="91440" tIns="45720" rIns="91440" bIns="45720">
            <a:spAutoFit/>
          </a:bodyPr>
          <a:lstStyle/>
          <a:p>
            <a:pPr algn="ctr"/>
            <a:r>
              <a:rPr lang="en-US" sz="2800" b="1" cap="none" spc="0" dirty="0">
                <a:ln w="900" cmpd="sng">
                  <a:solidFill>
                    <a:schemeClr val="accent1">
                      <a:satMod val="190000"/>
                      <a:alpha val="55000"/>
                    </a:schemeClr>
                  </a:solidFill>
                  <a:prstDash val="solid"/>
                </a:ln>
                <a:solidFill>
                  <a:schemeClr val="accent2"/>
                </a:solidFill>
                <a:effectLst>
                  <a:innerShdw blurRad="101600" dist="76200" dir="5400000">
                    <a:schemeClr val="accent1">
                      <a:satMod val="190000"/>
                      <a:tint val="100000"/>
                      <a:alpha val="74000"/>
                    </a:schemeClr>
                  </a:innerShdw>
                </a:effectLst>
              </a:rPr>
              <a:t>So far…</a:t>
            </a:r>
          </a:p>
        </p:txBody>
      </p:sp>
      <p:sp>
        <p:nvSpPr>
          <p:cNvPr id="4" name="Rectangle 3">
            <a:extLst>
              <a:ext uri="{FF2B5EF4-FFF2-40B4-BE49-F238E27FC236}">
                <a16:creationId xmlns:a16="http://schemas.microsoft.com/office/drawing/2014/main" id="{FF71D377-6725-4942-A31D-E14AF86E76BF}"/>
              </a:ext>
            </a:extLst>
          </p:cNvPr>
          <p:cNvSpPr/>
          <p:nvPr/>
        </p:nvSpPr>
        <p:spPr>
          <a:xfrm>
            <a:off x="4512171" y="1385480"/>
            <a:ext cx="3317960" cy="523220"/>
          </a:xfrm>
          <a:prstGeom prst="rect">
            <a:avLst/>
          </a:prstGeom>
        </p:spPr>
        <p:txBody>
          <a:bodyPr wrap="none">
            <a:spAutoFit/>
          </a:bodyPr>
          <a:lstStyle/>
          <a:p>
            <a:r>
              <a:rPr lang="en-GB" sz="2800" b="1" dirty="0"/>
              <a:t>What’s the problem?</a:t>
            </a:r>
          </a:p>
        </p:txBody>
      </p:sp>
      <p:sp>
        <p:nvSpPr>
          <p:cNvPr id="10" name="Rounded Rectangle 7">
            <a:extLst>
              <a:ext uri="{FF2B5EF4-FFF2-40B4-BE49-F238E27FC236}">
                <a16:creationId xmlns:a16="http://schemas.microsoft.com/office/drawing/2014/main" id="{601E8B19-BAC4-4371-B4E2-6A57ED2F13A1}"/>
              </a:ext>
            </a:extLst>
          </p:cNvPr>
          <p:cNvSpPr/>
          <p:nvPr/>
        </p:nvSpPr>
        <p:spPr>
          <a:xfrm>
            <a:off x="4266176" y="1908700"/>
            <a:ext cx="3970512" cy="461298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GB" sz="2400" dirty="0"/>
              <a:t>Internal</a:t>
            </a:r>
          </a:p>
          <a:p>
            <a:pPr algn="ctr">
              <a:spcAft>
                <a:spcPts val="600"/>
              </a:spcAft>
            </a:pPr>
            <a:r>
              <a:rPr lang="en-GB" i="1" dirty="0"/>
              <a:t>Luke 6:45    Galatians 4:19    Ephesians 3:16-17</a:t>
            </a:r>
          </a:p>
          <a:p>
            <a:pPr algn="ctr">
              <a:spcAft>
                <a:spcPts val="600"/>
              </a:spcAft>
            </a:pPr>
            <a:endParaRPr lang="en-GB" sz="2400" dirty="0"/>
          </a:p>
          <a:p>
            <a:pPr algn="ctr">
              <a:spcAft>
                <a:spcPts val="600"/>
              </a:spcAft>
            </a:pPr>
            <a:r>
              <a:rPr lang="en-GB" sz="2400" dirty="0"/>
              <a:t>External</a:t>
            </a:r>
          </a:p>
          <a:p>
            <a:pPr algn="ctr">
              <a:spcAft>
                <a:spcPts val="600"/>
              </a:spcAft>
            </a:pPr>
            <a:r>
              <a:rPr lang="en-GB" i="1" dirty="0"/>
              <a:t>Ephesians 6:11-12</a:t>
            </a:r>
          </a:p>
          <a:p>
            <a:pPr algn="ctr">
              <a:spcAft>
                <a:spcPts val="600"/>
              </a:spcAft>
            </a:pPr>
            <a:r>
              <a:rPr lang="en-GB" i="1" dirty="0"/>
              <a:t>2 Corinthians 2:11</a:t>
            </a:r>
          </a:p>
          <a:p>
            <a:pPr algn="ctr">
              <a:spcAft>
                <a:spcPts val="600"/>
              </a:spcAft>
            </a:pPr>
            <a:endParaRPr lang="en-GB" sz="2400" dirty="0"/>
          </a:p>
        </p:txBody>
      </p:sp>
      <p:sp>
        <p:nvSpPr>
          <p:cNvPr id="12" name="Rectangle 11">
            <a:extLst>
              <a:ext uri="{FF2B5EF4-FFF2-40B4-BE49-F238E27FC236}">
                <a16:creationId xmlns:a16="http://schemas.microsoft.com/office/drawing/2014/main" id="{697BCFB7-7360-41B1-B30E-C83668E12014}"/>
              </a:ext>
            </a:extLst>
          </p:cNvPr>
          <p:cNvSpPr/>
          <p:nvPr/>
        </p:nvSpPr>
        <p:spPr>
          <a:xfrm>
            <a:off x="1579020" y="1385480"/>
            <a:ext cx="2360518" cy="523220"/>
          </a:xfrm>
          <a:prstGeom prst="rect">
            <a:avLst/>
          </a:prstGeom>
        </p:spPr>
        <p:txBody>
          <a:bodyPr wrap="none">
            <a:spAutoFit/>
          </a:bodyPr>
          <a:lstStyle/>
          <a:p>
            <a:r>
              <a:rPr lang="en-GB" sz="2800" b="1" dirty="0"/>
              <a:t>What’s inside?</a:t>
            </a:r>
          </a:p>
        </p:txBody>
      </p:sp>
      <p:pic>
        <p:nvPicPr>
          <p:cNvPr id="15" name="Picture 14">
            <a:extLst>
              <a:ext uri="{FF2B5EF4-FFF2-40B4-BE49-F238E27FC236}">
                <a16:creationId xmlns:a16="http://schemas.microsoft.com/office/drawing/2014/main" id="{9E09D937-C973-4298-8EAD-639D76D8E1B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32494" y="591132"/>
            <a:ext cx="6497637" cy="793909"/>
          </a:xfrm>
          <a:prstGeom prst="rect">
            <a:avLst/>
          </a:prstGeom>
        </p:spPr>
      </p:pic>
    </p:spTree>
    <p:extLst>
      <p:ext uri="{BB962C8B-B14F-4D97-AF65-F5344CB8AC3E}">
        <p14:creationId xmlns:p14="http://schemas.microsoft.com/office/powerpoint/2010/main" val="2811078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7">
            <a:extLst>
              <a:ext uri="{FF2B5EF4-FFF2-40B4-BE49-F238E27FC236}">
                <a16:creationId xmlns:a16="http://schemas.microsoft.com/office/drawing/2014/main" id="{1FACE8BB-8664-4840-B341-B6E8F8443BDB}"/>
              </a:ext>
            </a:extLst>
          </p:cNvPr>
          <p:cNvSpPr/>
          <p:nvPr/>
        </p:nvSpPr>
        <p:spPr>
          <a:xfrm>
            <a:off x="603243" y="1909578"/>
            <a:ext cx="3978070" cy="461298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GB" sz="2400" dirty="0"/>
              <a:t>God’s Spirit</a:t>
            </a:r>
          </a:p>
          <a:p>
            <a:pPr algn="ctr">
              <a:spcAft>
                <a:spcPts val="600"/>
              </a:spcAft>
            </a:pPr>
            <a:r>
              <a:rPr lang="en-GB" i="1" dirty="0"/>
              <a:t>Romans 8:9    1 Corinthians 3:16</a:t>
            </a:r>
          </a:p>
          <a:p>
            <a:pPr algn="ctr">
              <a:spcAft>
                <a:spcPts val="600"/>
              </a:spcAft>
            </a:pPr>
            <a:endParaRPr lang="en-GB" i="1" dirty="0"/>
          </a:p>
          <a:p>
            <a:pPr algn="ctr">
              <a:spcAft>
                <a:spcPts val="600"/>
              </a:spcAft>
            </a:pPr>
            <a:r>
              <a:rPr lang="en-GB" sz="2400" dirty="0"/>
              <a:t>Christ</a:t>
            </a:r>
          </a:p>
          <a:p>
            <a:pPr algn="ctr">
              <a:spcAft>
                <a:spcPts val="600"/>
              </a:spcAft>
            </a:pPr>
            <a:r>
              <a:rPr lang="en-GB" i="1" dirty="0"/>
              <a:t>Galatians 2:20    Colossians 1:27</a:t>
            </a:r>
          </a:p>
          <a:p>
            <a:pPr algn="ctr">
              <a:spcAft>
                <a:spcPts val="600"/>
              </a:spcAft>
            </a:pPr>
            <a:endParaRPr lang="en-GB" i="1" dirty="0"/>
          </a:p>
          <a:p>
            <a:pPr algn="ctr">
              <a:spcAft>
                <a:spcPts val="600"/>
              </a:spcAft>
            </a:pPr>
            <a:r>
              <a:rPr lang="en-GB" sz="2400" dirty="0"/>
              <a:t>God’s light</a:t>
            </a:r>
          </a:p>
          <a:p>
            <a:pPr algn="ctr">
              <a:spcAft>
                <a:spcPts val="600"/>
              </a:spcAft>
            </a:pPr>
            <a:r>
              <a:rPr lang="en-GB" i="1" dirty="0"/>
              <a:t>2 Corinthians 4:6-7</a:t>
            </a:r>
            <a:endParaRPr lang="en-GB" dirty="0"/>
          </a:p>
        </p:txBody>
      </p:sp>
      <p:sp>
        <p:nvSpPr>
          <p:cNvPr id="2" name="Arrow: Striped Right 1">
            <a:extLst>
              <a:ext uri="{FF2B5EF4-FFF2-40B4-BE49-F238E27FC236}">
                <a16:creationId xmlns:a16="http://schemas.microsoft.com/office/drawing/2014/main" id="{FFC45E18-2900-4154-8E18-2D32A8C7CCB8}"/>
              </a:ext>
            </a:extLst>
          </p:cNvPr>
          <p:cNvSpPr/>
          <p:nvPr/>
        </p:nvSpPr>
        <p:spPr>
          <a:xfrm>
            <a:off x="179512" y="591571"/>
            <a:ext cx="1008112" cy="793909"/>
          </a:xfrm>
          <a:prstGeom prst="strip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7" name="Arrow: Striped Right 6">
            <a:extLst>
              <a:ext uri="{FF2B5EF4-FFF2-40B4-BE49-F238E27FC236}">
                <a16:creationId xmlns:a16="http://schemas.microsoft.com/office/drawing/2014/main" id="{F1587B32-AD75-4665-8499-41EF72F9A4BC}"/>
              </a:ext>
            </a:extLst>
          </p:cNvPr>
          <p:cNvSpPr/>
          <p:nvPr/>
        </p:nvSpPr>
        <p:spPr>
          <a:xfrm rot="10800000">
            <a:off x="7956373" y="594218"/>
            <a:ext cx="1008112" cy="793909"/>
          </a:xfrm>
          <a:prstGeom prst="strip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1D0F8D7B-B144-452F-B61E-B01BF6D21A41}"/>
              </a:ext>
            </a:extLst>
          </p:cNvPr>
          <p:cNvSpPr/>
          <p:nvPr/>
        </p:nvSpPr>
        <p:spPr>
          <a:xfrm>
            <a:off x="2892565" y="68351"/>
            <a:ext cx="3358868" cy="523220"/>
          </a:xfrm>
          <a:prstGeom prst="rect">
            <a:avLst/>
          </a:prstGeom>
          <a:noFill/>
        </p:spPr>
        <p:txBody>
          <a:bodyPr wrap="square" lIns="91440" tIns="45720" rIns="91440" bIns="45720">
            <a:spAutoFit/>
          </a:bodyPr>
          <a:lstStyle/>
          <a:p>
            <a:pPr algn="ctr"/>
            <a:r>
              <a:rPr lang="en-US" sz="2800" b="1" cap="none" spc="0" dirty="0">
                <a:ln w="900" cmpd="sng">
                  <a:solidFill>
                    <a:schemeClr val="accent1">
                      <a:satMod val="190000"/>
                      <a:alpha val="55000"/>
                    </a:schemeClr>
                  </a:solidFill>
                  <a:prstDash val="solid"/>
                </a:ln>
                <a:solidFill>
                  <a:schemeClr val="accent2"/>
                </a:solidFill>
                <a:effectLst>
                  <a:innerShdw blurRad="101600" dist="76200" dir="5400000">
                    <a:schemeClr val="accent1">
                      <a:satMod val="190000"/>
                      <a:tint val="100000"/>
                      <a:alpha val="74000"/>
                    </a:schemeClr>
                  </a:innerShdw>
                </a:effectLst>
              </a:rPr>
              <a:t>So far…</a:t>
            </a:r>
          </a:p>
        </p:txBody>
      </p:sp>
      <p:sp>
        <p:nvSpPr>
          <p:cNvPr id="4" name="Rectangle 3">
            <a:extLst>
              <a:ext uri="{FF2B5EF4-FFF2-40B4-BE49-F238E27FC236}">
                <a16:creationId xmlns:a16="http://schemas.microsoft.com/office/drawing/2014/main" id="{FF71D377-6725-4942-A31D-E14AF86E76BF}"/>
              </a:ext>
            </a:extLst>
          </p:cNvPr>
          <p:cNvSpPr/>
          <p:nvPr/>
        </p:nvSpPr>
        <p:spPr>
          <a:xfrm>
            <a:off x="4512171" y="1385480"/>
            <a:ext cx="3317960" cy="523220"/>
          </a:xfrm>
          <a:prstGeom prst="rect">
            <a:avLst/>
          </a:prstGeom>
        </p:spPr>
        <p:txBody>
          <a:bodyPr wrap="none">
            <a:spAutoFit/>
          </a:bodyPr>
          <a:lstStyle/>
          <a:p>
            <a:r>
              <a:rPr lang="en-GB" sz="2800" b="1" dirty="0"/>
              <a:t>What’s the problem?</a:t>
            </a:r>
          </a:p>
        </p:txBody>
      </p:sp>
      <p:sp>
        <p:nvSpPr>
          <p:cNvPr id="10" name="Rounded Rectangle 7">
            <a:extLst>
              <a:ext uri="{FF2B5EF4-FFF2-40B4-BE49-F238E27FC236}">
                <a16:creationId xmlns:a16="http://schemas.microsoft.com/office/drawing/2014/main" id="{601E8B19-BAC4-4371-B4E2-6A57ED2F13A1}"/>
              </a:ext>
            </a:extLst>
          </p:cNvPr>
          <p:cNvSpPr/>
          <p:nvPr/>
        </p:nvSpPr>
        <p:spPr>
          <a:xfrm>
            <a:off x="4266176" y="1908700"/>
            <a:ext cx="3970512" cy="461298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GB" sz="2400" dirty="0"/>
              <a:t>Internal</a:t>
            </a:r>
          </a:p>
          <a:p>
            <a:pPr algn="ctr">
              <a:spcAft>
                <a:spcPts val="600"/>
              </a:spcAft>
            </a:pPr>
            <a:r>
              <a:rPr lang="en-GB" i="1" dirty="0"/>
              <a:t>Luke 6:45    Galatians 4:19    Ephesians 3:16-17</a:t>
            </a:r>
          </a:p>
          <a:p>
            <a:pPr algn="ctr">
              <a:spcAft>
                <a:spcPts val="600"/>
              </a:spcAft>
            </a:pPr>
            <a:endParaRPr lang="en-GB" sz="2400" dirty="0"/>
          </a:p>
          <a:p>
            <a:pPr algn="ctr">
              <a:spcAft>
                <a:spcPts val="600"/>
              </a:spcAft>
            </a:pPr>
            <a:r>
              <a:rPr lang="en-GB" sz="2400" dirty="0"/>
              <a:t>External</a:t>
            </a:r>
          </a:p>
          <a:p>
            <a:pPr algn="ctr">
              <a:spcAft>
                <a:spcPts val="600"/>
              </a:spcAft>
            </a:pPr>
            <a:r>
              <a:rPr lang="en-GB" i="1" dirty="0"/>
              <a:t>Ephesians 6:11-12</a:t>
            </a:r>
          </a:p>
          <a:p>
            <a:pPr algn="ctr">
              <a:spcAft>
                <a:spcPts val="600"/>
              </a:spcAft>
            </a:pPr>
            <a:r>
              <a:rPr lang="en-GB" i="1" dirty="0"/>
              <a:t>2 Corinthians 2:11</a:t>
            </a:r>
          </a:p>
          <a:p>
            <a:pPr algn="ctr">
              <a:spcAft>
                <a:spcPts val="600"/>
              </a:spcAft>
            </a:pPr>
            <a:endParaRPr lang="en-GB" sz="2400" dirty="0"/>
          </a:p>
        </p:txBody>
      </p:sp>
      <p:sp>
        <p:nvSpPr>
          <p:cNvPr id="12" name="Rectangle 11">
            <a:extLst>
              <a:ext uri="{FF2B5EF4-FFF2-40B4-BE49-F238E27FC236}">
                <a16:creationId xmlns:a16="http://schemas.microsoft.com/office/drawing/2014/main" id="{697BCFB7-7360-41B1-B30E-C83668E12014}"/>
              </a:ext>
            </a:extLst>
          </p:cNvPr>
          <p:cNvSpPr/>
          <p:nvPr/>
        </p:nvSpPr>
        <p:spPr>
          <a:xfrm>
            <a:off x="1579020" y="1385480"/>
            <a:ext cx="2360518" cy="523220"/>
          </a:xfrm>
          <a:prstGeom prst="rect">
            <a:avLst/>
          </a:prstGeom>
        </p:spPr>
        <p:txBody>
          <a:bodyPr wrap="none">
            <a:spAutoFit/>
          </a:bodyPr>
          <a:lstStyle/>
          <a:p>
            <a:r>
              <a:rPr lang="en-GB" sz="2800" b="1" dirty="0"/>
              <a:t>What’s inside?</a:t>
            </a:r>
          </a:p>
        </p:txBody>
      </p:sp>
      <p:pic>
        <p:nvPicPr>
          <p:cNvPr id="15" name="Picture 14">
            <a:extLst>
              <a:ext uri="{FF2B5EF4-FFF2-40B4-BE49-F238E27FC236}">
                <a16:creationId xmlns:a16="http://schemas.microsoft.com/office/drawing/2014/main" id="{9E09D937-C973-4298-8EAD-639D76D8E1B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32494" y="591132"/>
            <a:ext cx="6497637" cy="793909"/>
          </a:xfrm>
          <a:prstGeom prst="rect">
            <a:avLst/>
          </a:prstGeom>
        </p:spPr>
      </p:pic>
      <p:sp>
        <p:nvSpPr>
          <p:cNvPr id="3" name="Double Wave 2">
            <a:extLst>
              <a:ext uri="{FF2B5EF4-FFF2-40B4-BE49-F238E27FC236}">
                <a16:creationId xmlns:a16="http://schemas.microsoft.com/office/drawing/2014/main" id="{A5562C47-A607-41B7-AE99-420EA4BAB30E}"/>
              </a:ext>
            </a:extLst>
          </p:cNvPr>
          <p:cNvSpPr/>
          <p:nvPr/>
        </p:nvSpPr>
        <p:spPr>
          <a:xfrm rot="21262619">
            <a:off x="362521" y="2968170"/>
            <a:ext cx="8339850" cy="2721744"/>
          </a:xfrm>
          <a:prstGeom prst="doubleWave">
            <a:avLst/>
          </a:prstGeom>
        </p:spPr>
        <p:style>
          <a:lnRef idx="3">
            <a:schemeClr val="lt1"/>
          </a:lnRef>
          <a:fillRef idx="1">
            <a:schemeClr val="dk1"/>
          </a:fillRef>
          <a:effectRef idx="1">
            <a:schemeClr val="dk1"/>
          </a:effectRef>
          <a:fontRef idx="minor">
            <a:schemeClr val="lt1"/>
          </a:fontRef>
        </p:style>
        <p:txBody>
          <a:bodyPr rtlCol="0" anchor="ctr"/>
          <a:lstStyle/>
          <a:p>
            <a:pPr algn="ctr"/>
            <a:r>
              <a:rPr lang="en-GB" sz="2400" dirty="0"/>
              <a:t>So…</a:t>
            </a:r>
          </a:p>
          <a:p>
            <a:pPr lvl="1" algn="ctr"/>
            <a:endParaRPr lang="en-GB" sz="2400" dirty="0"/>
          </a:p>
          <a:p>
            <a:pPr algn="ctr"/>
            <a:r>
              <a:rPr lang="en-GB" sz="2000" i="1" dirty="0"/>
              <a:t>Pray inside out      Live inside out     Talk inside out     Don’t be a lone ranger</a:t>
            </a:r>
          </a:p>
          <a:p>
            <a:pPr algn="ctr"/>
            <a:endParaRPr lang="en-GB" dirty="0"/>
          </a:p>
          <a:p>
            <a:pPr algn="ctr"/>
            <a:endParaRPr lang="en-GB" dirty="0"/>
          </a:p>
        </p:txBody>
      </p:sp>
    </p:spTree>
    <p:extLst>
      <p:ext uri="{BB962C8B-B14F-4D97-AF65-F5344CB8AC3E}">
        <p14:creationId xmlns:p14="http://schemas.microsoft.com/office/powerpoint/2010/main" val="2890084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2058</TotalTime>
  <Words>1741</Words>
  <Application>Microsoft Office PowerPoint</Application>
  <PresentationFormat>On-screen Show (4:3)</PresentationFormat>
  <Paragraphs>178</Paragraphs>
  <Slides>38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Agency FB</vt:lpstr>
      <vt:lpstr>Algerian</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Compel them to come in, so that my house will be full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“Compel them to come in, so that my house will be full.”</vt:lpstr>
      <vt:lpstr>“Compel them to come in, so that my house will be full.”</vt:lpstr>
      <vt:lpstr>“Compel them to come in, so that my house will be full.”</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Inside Out</dc:title>
  <dc:creator>Jon Petts</dc:creator>
  <cp:lastModifiedBy>Jonathan Petts</cp:lastModifiedBy>
  <cp:revision>22</cp:revision>
  <dcterms:created xsi:type="dcterms:W3CDTF">2017-11-13T14:12:16Z</dcterms:created>
  <dcterms:modified xsi:type="dcterms:W3CDTF">2018-11-21T14:03:45Z</dcterms:modified>
</cp:coreProperties>
</file>