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6"/>
  </p:notesMasterIdLst>
  <p:sldIdLst>
    <p:sldId id="288" r:id="rId2"/>
    <p:sldId id="256" r:id="rId3"/>
    <p:sldId id="292" r:id="rId4"/>
    <p:sldId id="290" r:id="rId5"/>
    <p:sldId id="293" r:id="rId6"/>
    <p:sldId id="257" r:id="rId7"/>
    <p:sldId id="279" r:id="rId8"/>
    <p:sldId id="282" r:id="rId9"/>
    <p:sldId id="280" r:id="rId10"/>
    <p:sldId id="281" r:id="rId11"/>
    <p:sldId id="283" r:id="rId12"/>
    <p:sldId id="284" r:id="rId13"/>
    <p:sldId id="285" r:id="rId14"/>
    <p:sldId id="286" r:id="rId15"/>
    <p:sldId id="287" r:id="rId16"/>
    <p:sldId id="298" r:id="rId17"/>
    <p:sldId id="299" r:id="rId18"/>
    <p:sldId id="295" r:id="rId19"/>
    <p:sldId id="296" r:id="rId20"/>
    <p:sldId id="300" r:id="rId21"/>
    <p:sldId id="297" r:id="rId22"/>
    <p:sldId id="301" r:id="rId23"/>
    <p:sldId id="302" r:id="rId24"/>
    <p:sldId id="29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Petts" userId="5dd4f9a4c1668749" providerId="LiveId" clId="{955292DA-F9BC-4682-8D8D-E63C1C61151A}"/>
    <pc:docChg chg="delSld">
      <pc:chgData name="Jonathan Petts" userId="5dd4f9a4c1668749" providerId="LiveId" clId="{955292DA-F9BC-4682-8D8D-E63C1C61151A}" dt="2018-09-04T15:06:50.338" v="1" actId="2696"/>
      <pc:docMkLst>
        <pc:docMk/>
      </pc:docMkLst>
    </pc:docChg>
  </pc:docChgLst>
  <pc:docChgLst>
    <pc:chgData name="Jonathan Petts" userId="5dd4f9a4c1668749" providerId="LiveId" clId="{6FA2AF1A-35DB-48C8-838C-622E012783D2}"/>
    <pc:docChg chg="undo custSel addSld delSld modSld sldOrd">
      <pc:chgData name="Jonathan Petts" userId="5dd4f9a4c1668749" providerId="LiveId" clId="{6FA2AF1A-35DB-48C8-838C-622E012783D2}" dt="2018-11-15T12:15:39.498" v="796" actId="113"/>
      <pc:docMkLst>
        <pc:docMk/>
      </pc:docMkLst>
      <pc:sldChg chg="addSp delSp modSp add del">
        <pc:chgData name="Jonathan Petts" userId="5dd4f9a4c1668749" providerId="LiveId" clId="{6FA2AF1A-35DB-48C8-838C-622E012783D2}" dt="2018-11-14T16:24:18.349" v="172" actId="404"/>
        <pc:sldMkLst>
          <pc:docMk/>
          <pc:sldMk cId="0" sldId="256"/>
        </pc:sldMkLst>
        <pc:spChg chg="del">
          <ac:chgData name="Jonathan Petts" userId="5dd4f9a4c1668749" providerId="LiveId" clId="{6FA2AF1A-35DB-48C8-838C-622E012783D2}" dt="2018-11-14T16:09:49.677" v="1" actId="478"/>
          <ac:spMkLst>
            <pc:docMk/>
            <pc:sldMk cId="0" sldId="256"/>
            <ac:spMk id="2" creationId="{00000000-0000-0000-0000-000000000000}"/>
          </ac:spMkLst>
        </pc:spChg>
        <pc:spChg chg="add del mod">
          <ac:chgData name="Jonathan Petts" userId="5dd4f9a4c1668749" providerId="LiveId" clId="{6FA2AF1A-35DB-48C8-838C-622E012783D2}" dt="2018-11-14T16:20:58.878" v="143" actId="478"/>
          <ac:spMkLst>
            <pc:docMk/>
            <pc:sldMk cId="0" sldId="256"/>
            <ac:spMk id="2" creationId="{FFC45E18-2900-4154-8E18-2D32A8C7CCB8}"/>
          </ac:spMkLst>
        </pc:spChg>
        <pc:spChg chg="add del mod">
          <ac:chgData name="Jonathan Petts" userId="5dd4f9a4c1668749" providerId="LiveId" clId="{6FA2AF1A-35DB-48C8-838C-622E012783D2}" dt="2018-11-14T16:14:07.726" v="45" actId="478"/>
          <ac:spMkLst>
            <pc:docMk/>
            <pc:sldMk cId="0" sldId="256"/>
            <ac:spMk id="3" creationId="{D44E2C4C-12AD-4603-B95A-09026E30A24F}"/>
          </ac:spMkLst>
        </pc:spChg>
        <pc:spChg chg="add del mod">
          <ac:chgData name="Jonathan Petts" userId="5dd4f9a4c1668749" providerId="LiveId" clId="{6FA2AF1A-35DB-48C8-838C-622E012783D2}" dt="2018-11-14T16:20:58.878" v="143" actId="478"/>
          <ac:spMkLst>
            <pc:docMk/>
            <pc:sldMk cId="0" sldId="256"/>
            <ac:spMk id="4" creationId="{FF71D377-6725-4942-A31D-E14AF86E76BF}"/>
          </ac:spMkLst>
        </pc:spChg>
        <pc:spChg chg="add del mod">
          <ac:chgData name="Jonathan Petts" userId="5dd4f9a4c1668749" providerId="LiveId" clId="{6FA2AF1A-35DB-48C8-838C-622E012783D2}" dt="2018-11-14T16:09:52.953" v="2" actId="478"/>
          <ac:spMkLst>
            <pc:docMk/>
            <pc:sldMk cId="0" sldId="256"/>
            <ac:spMk id="6" creationId="{8901F856-4A61-4521-BC46-04F81FC770D3}"/>
          </ac:spMkLst>
        </pc:spChg>
        <pc:spChg chg="add del mod">
          <ac:chgData name="Jonathan Petts" userId="5dd4f9a4c1668749" providerId="LiveId" clId="{6FA2AF1A-35DB-48C8-838C-622E012783D2}" dt="2018-11-14T16:20:58.878" v="143" actId="478"/>
          <ac:spMkLst>
            <pc:docMk/>
            <pc:sldMk cId="0" sldId="256"/>
            <ac:spMk id="7" creationId="{F1587B32-AD75-4665-8499-41EF72F9A4BC}"/>
          </ac:spMkLst>
        </pc:spChg>
        <pc:spChg chg="add del mod">
          <ac:chgData name="Jonathan Petts" userId="5dd4f9a4c1668749" providerId="LiveId" clId="{6FA2AF1A-35DB-48C8-838C-622E012783D2}" dt="2018-11-14T16:20:58.878" v="143" actId="478"/>
          <ac:spMkLst>
            <pc:docMk/>
            <pc:sldMk cId="0" sldId="256"/>
            <ac:spMk id="9" creationId="{1D0F8D7B-B144-452F-B61E-B01BF6D21A41}"/>
          </ac:spMkLst>
        </pc:spChg>
        <pc:spChg chg="add del mod">
          <ac:chgData name="Jonathan Petts" userId="5dd4f9a4c1668749" providerId="LiveId" clId="{6FA2AF1A-35DB-48C8-838C-622E012783D2}" dt="2018-11-14T16:22:46.397" v="153" actId="478"/>
          <ac:spMkLst>
            <pc:docMk/>
            <pc:sldMk cId="0" sldId="256"/>
            <ac:spMk id="11" creationId="{DAE27B69-4C99-468B-B1BD-26502E79DDE1}"/>
          </ac:spMkLst>
        </pc:spChg>
        <pc:spChg chg="add">
          <ac:chgData name="Jonathan Petts" userId="5dd4f9a4c1668749" providerId="LiveId" clId="{6FA2AF1A-35DB-48C8-838C-622E012783D2}" dt="2018-11-14T16:20:59.726" v="144"/>
          <ac:spMkLst>
            <pc:docMk/>
            <pc:sldMk cId="0" sldId="256"/>
            <ac:spMk id="15" creationId="{38A2BCF8-F3EC-43EF-9F46-74DADB61B0D1}"/>
          </ac:spMkLst>
        </pc:spChg>
        <pc:spChg chg="add">
          <ac:chgData name="Jonathan Petts" userId="5dd4f9a4c1668749" providerId="LiveId" clId="{6FA2AF1A-35DB-48C8-838C-622E012783D2}" dt="2018-11-14T16:20:59.726" v="144"/>
          <ac:spMkLst>
            <pc:docMk/>
            <pc:sldMk cId="0" sldId="256"/>
            <ac:spMk id="16" creationId="{A9A3045F-BDA5-4B47-8BF8-2E61080B4347}"/>
          </ac:spMkLst>
        </pc:spChg>
        <pc:spChg chg="add">
          <ac:chgData name="Jonathan Petts" userId="5dd4f9a4c1668749" providerId="LiveId" clId="{6FA2AF1A-35DB-48C8-838C-622E012783D2}" dt="2018-11-14T16:20:59.726" v="144"/>
          <ac:spMkLst>
            <pc:docMk/>
            <pc:sldMk cId="0" sldId="256"/>
            <ac:spMk id="17" creationId="{F98CB338-B672-43A5-93F3-75F78306815B}"/>
          </ac:spMkLst>
        </pc:spChg>
        <pc:spChg chg="add">
          <ac:chgData name="Jonathan Petts" userId="5dd4f9a4c1668749" providerId="LiveId" clId="{6FA2AF1A-35DB-48C8-838C-622E012783D2}" dt="2018-11-14T16:20:59.726" v="144"/>
          <ac:spMkLst>
            <pc:docMk/>
            <pc:sldMk cId="0" sldId="256"/>
            <ac:spMk id="18" creationId="{FDC7229C-1E60-4ED1-B045-992546983464}"/>
          </ac:spMkLst>
        </pc:spChg>
        <pc:spChg chg="add del mod">
          <ac:chgData name="Jonathan Petts" userId="5dd4f9a4c1668749" providerId="LiveId" clId="{6FA2AF1A-35DB-48C8-838C-622E012783D2}" dt="2018-11-14T16:23:34.112" v="164" actId="478"/>
          <ac:spMkLst>
            <pc:docMk/>
            <pc:sldMk cId="0" sldId="256"/>
            <ac:spMk id="19" creationId="{468269BA-BBAE-4DB5-BB4F-03C50F3FDA74}"/>
          </ac:spMkLst>
        </pc:spChg>
        <pc:spChg chg="add mod">
          <ac:chgData name="Jonathan Petts" userId="5dd4f9a4c1668749" providerId="LiveId" clId="{6FA2AF1A-35DB-48C8-838C-622E012783D2}" dt="2018-11-14T16:24:18.349" v="172" actId="404"/>
          <ac:spMkLst>
            <pc:docMk/>
            <pc:sldMk cId="0" sldId="256"/>
            <ac:spMk id="20" creationId="{EDCAD825-CEA2-43E5-8BFB-8EB3C070B6EB}"/>
          </ac:spMkLst>
        </pc:spChg>
        <pc:picChg chg="add">
          <ac:chgData name="Jonathan Petts" userId="5dd4f9a4c1668749" providerId="LiveId" clId="{6FA2AF1A-35DB-48C8-838C-622E012783D2}" dt="2018-11-14T16:09:44.729" v="0"/>
          <ac:picMkLst>
            <pc:docMk/>
            <pc:sldMk cId="0" sldId="256"/>
            <ac:picMk id="4" creationId="{5BA80AED-AEA0-48E8-91D3-BC939EB783DB}"/>
          </ac:picMkLst>
        </pc:picChg>
        <pc:picChg chg="del mod">
          <ac:chgData name="Jonathan Petts" userId="5dd4f9a4c1668749" providerId="LiveId" clId="{6FA2AF1A-35DB-48C8-838C-622E012783D2}" dt="2018-11-14T16:20:42.895" v="142" actId="478"/>
          <ac:picMkLst>
            <pc:docMk/>
            <pc:sldMk cId="0" sldId="256"/>
            <ac:picMk id="6" creationId="{899788DC-8FEC-4340-AC53-DDA87D4DEF0F}"/>
          </ac:picMkLst>
        </pc:picChg>
        <pc:picChg chg="del">
          <ac:chgData name="Jonathan Petts" userId="5dd4f9a4c1668749" providerId="LiveId" clId="{6FA2AF1A-35DB-48C8-838C-622E012783D2}" dt="2018-11-14T16:13:55.885" v="43" actId="478"/>
          <ac:picMkLst>
            <pc:docMk/>
            <pc:sldMk cId="0" sldId="256"/>
            <ac:picMk id="10" creationId="{5FA1CAAB-F939-403B-AA5C-2C78F5BC34EB}"/>
          </ac:picMkLst>
        </pc:picChg>
        <pc:picChg chg="del">
          <ac:chgData name="Jonathan Petts" userId="5dd4f9a4c1668749" providerId="LiveId" clId="{6FA2AF1A-35DB-48C8-838C-622E012783D2}" dt="2018-11-14T16:13:55.885" v="43" actId="478"/>
          <ac:picMkLst>
            <pc:docMk/>
            <pc:sldMk cId="0" sldId="256"/>
            <ac:picMk id="12" creationId="{15193A1B-06DD-4D0B-A391-00253BCB9DE1}"/>
          </ac:picMkLst>
        </pc:picChg>
        <pc:picChg chg="add">
          <ac:chgData name="Jonathan Petts" userId="5dd4f9a4c1668749" providerId="LiveId" clId="{6FA2AF1A-35DB-48C8-838C-622E012783D2}" dt="2018-11-14T16:20:59.726" v="144"/>
          <ac:picMkLst>
            <pc:docMk/>
            <pc:sldMk cId="0" sldId="256"/>
            <ac:picMk id="13" creationId="{D5005E05-A6E1-42F5-A53A-97E8C8E2715A}"/>
          </ac:picMkLst>
        </pc:picChg>
        <pc:picChg chg="del">
          <ac:chgData name="Jonathan Petts" userId="5dd4f9a4c1668749" providerId="LiveId" clId="{6FA2AF1A-35DB-48C8-838C-622E012783D2}" dt="2018-11-14T16:20:58.878" v="143" actId="478"/>
          <ac:picMkLst>
            <pc:docMk/>
            <pc:sldMk cId="0" sldId="256"/>
            <ac:picMk id="14" creationId="{9CF0BDC4-B7C7-4184-8A08-C2BDDD7CA28A}"/>
          </ac:picMkLst>
        </pc:picChg>
      </pc:sldChg>
      <pc:sldChg chg="addSp delSp modSp">
        <pc:chgData name="Jonathan Petts" userId="5dd4f9a4c1668749" providerId="LiveId" clId="{6FA2AF1A-35DB-48C8-838C-622E012783D2}" dt="2018-11-15T11:45:23.109" v="328" actId="313"/>
        <pc:sldMkLst>
          <pc:docMk/>
          <pc:sldMk cId="0" sldId="257"/>
        </pc:sldMkLst>
        <pc:spChg chg="mod">
          <ac:chgData name="Jonathan Petts" userId="5dd4f9a4c1668749" providerId="LiveId" clId="{6FA2AF1A-35DB-48C8-838C-622E012783D2}" dt="2018-11-15T11:45:23.109" v="328" actId="313"/>
          <ac:spMkLst>
            <pc:docMk/>
            <pc:sldMk cId="0" sldId="257"/>
            <ac:spMk id="4" creationId="{00000000-0000-0000-0000-000000000000}"/>
          </ac:spMkLst>
        </pc:spChg>
        <pc:spChg chg="del">
          <ac:chgData name="Jonathan Petts" userId="5dd4f9a4c1668749" providerId="LiveId" clId="{6FA2AF1A-35DB-48C8-838C-622E012783D2}" dt="2018-11-14T16:25:13.814" v="174" actId="478"/>
          <ac:spMkLst>
            <pc:docMk/>
            <pc:sldMk cId="0" sldId="257"/>
            <ac:spMk id="5" creationId="{00000000-0000-0000-0000-000000000000}"/>
          </ac:spMkLst>
        </pc:spChg>
        <pc:picChg chg="add del">
          <ac:chgData name="Jonathan Petts" userId="5dd4f9a4c1668749" providerId="LiveId" clId="{6FA2AF1A-35DB-48C8-838C-622E012783D2}" dt="2018-11-14T16:25:52.632" v="176"/>
          <ac:picMkLst>
            <pc:docMk/>
            <pc:sldMk cId="0" sldId="257"/>
            <ac:picMk id="6" creationId="{23451620-79A8-43F0-9817-78474D003CE9}"/>
          </ac:picMkLst>
        </pc:picChg>
        <pc:picChg chg="add del">
          <ac:chgData name="Jonathan Petts" userId="5dd4f9a4c1668749" providerId="LiveId" clId="{6FA2AF1A-35DB-48C8-838C-622E012783D2}" dt="2018-11-14T16:25:52.632" v="176"/>
          <ac:picMkLst>
            <pc:docMk/>
            <pc:sldMk cId="0" sldId="257"/>
            <ac:picMk id="7" creationId="{52637AD4-F403-4893-BE71-F754126B1912}"/>
          </ac:picMkLst>
        </pc:picChg>
        <pc:picChg chg="add mod">
          <ac:chgData name="Jonathan Petts" userId="5dd4f9a4c1668749" providerId="LiveId" clId="{6FA2AF1A-35DB-48C8-838C-622E012783D2}" dt="2018-11-14T16:47:25.449" v="324" actId="14100"/>
          <ac:picMkLst>
            <pc:docMk/>
            <pc:sldMk cId="0" sldId="257"/>
            <ac:picMk id="8" creationId="{0FA90FC0-73BB-48E0-8D43-231CA98C57D3}"/>
          </ac:picMkLst>
        </pc:picChg>
        <pc:picChg chg="add del mod">
          <ac:chgData name="Jonathan Petts" userId="5dd4f9a4c1668749" providerId="LiveId" clId="{6FA2AF1A-35DB-48C8-838C-622E012783D2}" dt="2018-11-14T16:30:29.314" v="211" actId="478"/>
          <ac:picMkLst>
            <pc:docMk/>
            <pc:sldMk cId="0" sldId="257"/>
            <ac:picMk id="9" creationId="{9B8B2FA5-EA7F-44F7-8E6C-199589689127}"/>
          </ac:picMkLst>
        </pc:picChg>
        <pc:picChg chg="add del mod ord">
          <ac:chgData name="Jonathan Petts" userId="5dd4f9a4c1668749" providerId="LiveId" clId="{6FA2AF1A-35DB-48C8-838C-622E012783D2}" dt="2018-11-14T16:42:44.816" v="308" actId="478"/>
          <ac:picMkLst>
            <pc:docMk/>
            <pc:sldMk cId="0" sldId="257"/>
            <ac:picMk id="10" creationId="{2B46B751-483B-4383-9246-AE2D14371E31}"/>
          </ac:picMkLst>
        </pc:picChg>
      </pc:sldChg>
      <pc:sldChg chg="delSp modSp del ord">
        <pc:chgData name="Jonathan Petts" userId="5dd4f9a4c1668749" providerId="LiveId" clId="{6FA2AF1A-35DB-48C8-838C-622E012783D2}" dt="2018-11-14T16:17:09.961" v="82" actId="2696"/>
        <pc:sldMkLst>
          <pc:docMk/>
          <pc:sldMk cId="0" sldId="277"/>
        </pc:sldMkLst>
        <pc:spChg chg="del mod">
          <ac:chgData name="Jonathan Petts" userId="5dd4f9a4c1668749" providerId="LiveId" clId="{6FA2AF1A-35DB-48C8-838C-622E012783D2}" dt="2018-11-14T16:14:25.042" v="49"/>
          <ac:spMkLst>
            <pc:docMk/>
            <pc:sldMk cId="0" sldId="277"/>
            <ac:spMk id="4" creationId="{00000000-0000-0000-0000-000000000000}"/>
          </ac:spMkLst>
        </pc:spChg>
        <pc:spChg chg="mod">
          <ac:chgData name="Jonathan Petts" userId="5dd4f9a4c1668749" providerId="LiveId" clId="{6FA2AF1A-35DB-48C8-838C-622E012783D2}" dt="2018-11-14T16:15:27.805" v="69" actId="14100"/>
          <ac:spMkLst>
            <pc:docMk/>
            <pc:sldMk cId="0" sldId="277"/>
            <ac:spMk id="6" creationId="{00000000-0000-0000-0000-000000000000}"/>
          </ac:spMkLst>
        </pc:spChg>
      </pc:sldChg>
      <pc:sldChg chg="addSp delSp modSp del ord">
        <pc:chgData name="Jonathan Petts" userId="5dd4f9a4c1668749" providerId="LiveId" clId="{6FA2AF1A-35DB-48C8-838C-622E012783D2}" dt="2018-11-14T16:23:04.431" v="157" actId="2696"/>
        <pc:sldMkLst>
          <pc:docMk/>
          <pc:sldMk cId="0" sldId="278"/>
        </pc:sldMkLst>
        <pc:spChg chg="add del">
          <ac:chgData name="Jonathan Petts" userId="5dd4f9a4c1668749" providerId="LiveId" clId="{6FA2AF1A-35DB-48C8-838C-622E012783D2}" dt="2018-11-14T16:23:02.178" v="156"/>
          <ac:spMkLst>
            <pc:docMk/>
            <pc:sldMk cId="0" sldId="278"/>
            <ac:spMk id="5" creationId="{97DC13C7-C6F6-43A4-BAEB-8F703A57A635}"/>
          </ac:spMkLst>
        </pc:spChg>
        <pc:spChg chg="mod">
          <ac:chgData name="Jonathan Petts" userId="5dd4f9a4c1668749" providerId="LiveId" clId="{6FA2AF1A-35DB-48C8-838C-622E012783D2}" dt="2018-11-14T16:22:34.915" v="152" actId="20577"/>
          <ac:spMkLst>
            <pc:docMk/>
            <pc:sldMk cId="0" sldId="278"/>
            <ac:spMk id="8" creationId="{00000000-0000-0000-0000-000000000000}"/>
          </ac:spMkLst>
        </pc:spChg>
      </pc:sldChg>
      <pc:sldChg chg="addSp delSp modSp">
        <pc:chgData name="Jonathan Petts" userId="5dd4f9a4c1668749" providerId="LiveId" clId="{6FA2AF1A-35DB-48C8-838C-622E012783D2}" dt="2018-11-14T16:33:08.853" v="236" actId="113"/>
        <pc:sldMkLst>
          <pc:docMk/>
          <pc:sldMk cId="0" sldId="279"/>
        </pc:sldMkLst>
        <pc:spChg chg="del">
          <ac:chgData name="Jonathan Petts" userId="5dd4f9a4c1668749" providerId="LiveId" clId="{6FA2AF1A-35DB-48C8-838C-622E012783D2}" dt="2018-11-14T16:31:38.591" v="219" actId="478"/>
          <ac:spMkLst>
            <pc:docMk/>
            <pc:sldMk cId="0" sldId="279"/>
            <ac:spMk id="4" creationId="{00000000-0000-0000-0000-000000000000}"/>
          </ac:spMkLst>
        </pc:spChg>
        <pc:spChg chg="mod">
          <ac:chgData name="Jonathan Petts" userId="5dd4f9a4c1668749" providerId="LiveId" clId="{6FA2AF1A-35DB-48C8-838C-622E012783D2}" dt="2018-11-14T16:33:08.853" v="236" actId="113"/>
          <ac:spMkLst>
            <pc:docMk/>
            <pc:sldMk cId="0" sldId="279"/>
            <ac:spMk id="5" creationId="{00000000-0000-0000-0000-000000000000}"/>
          </ac:spMkLst>
        </pc:spChg>
        <pc:picChg chg="add mod ord">
          <ac:chgData name="Jonathan Petts" userId="5dd4f9a4c1668749" providerId="LiveId" clId="{6FA2AF1A-35DB-48C8-838C-622E012783D2}" dt="2018-11-14T16:32:32.825" v="229" actId="14100"/>
          <ac:picMkLst>
            <pc:docMk/>
            <pc:sldMk cId="0" sldId="279"/>
            <ac:picMk id="6" creationId="{A66B1E3D-E8BD-46C3-B55B-AE867672D5C8}"/>
          </ac:picMkLst>
        </pc:picChg>
        <pc:picChg chg="add mod ord">
          <ac:chgData name="Jonathan Petts" userId="5dd4f9a4c1668749" providerId="LiveId" clId="{6FA2AF1A-35DB-48C8-838C-622E012783D2}" dt="2018-11-14T16:31:48.970" v="224" actId="1035"/>
          <ac:picMkLst>
            <pc:docMk/>
            <pc:sldMk cId="0" sldId="279"/>
            <ac:picMk id="7" creationId="{E48A2715-D9B2-4025-8591-D8055C51A4B0}"/>
          </ac:picMkLst>
        </pc:picChg>
      </pc:sldChg>
      <pc:sldChg chg="addSp delSp">
        <pc:chgData name="Jonathan Petts" userId="5dd4f9a4c1668749" providerId="LiveId" clId="{6FA2AF1A-35DB-48C8-838C-622E012783D2}" dt="2018-11-14T16:34:02.214" v="242"/>
        <pc:sldMkLst>
          <pc:docMk/>
          <pc:sldMk cId="0" sldId="280"/>
        </pc:sldMkLst>
        <pc:spChg chg="del">
          <ac:chgData name="Jonathan Petts" userId="5dd4f9a4c1668749" providerId="LiveId" clId="{6FA2AF1A-35DB-48C8-838C-622E012783D2}" dt="2018-11-14T16:34:01.346" v="241" actId="478"/>
          <ac:spMkLst>
            <pc:docMk/>
            <pc:sldMk cId="0" sldId="280"/>
            <ac:spMk id="4" creationId="{00000000-0000-0000-0000-000000000000}"/>
          </ac:spMkLst>
        </pc:spChg>
        <pc:spChg chg="del">
          <ac:chgData name="Jonathan Petts" userId="5dd4f9a4c1668749" providerId="LiveId" clId="{6FA2AF1A-35DB-48C8-838C-622E012783D2}" dt="2018-11-14T16:34:01.346" v="241" actId="478"/>
          <ac:spMkLst>
            <pc:docMk/>
            <pc:sldMk cId="0" sldId="280"/>
            <ac:spMk id="5" creationId="{00000000-0000-0000-0000-000000000000}"/>
          </ac:spMkLst>
        </pc:spChg>
        <pc:spChg chg="add">
          <ac:chgData name="Jonathan Petts" userId="5dd4f9a4c1668749" providerId="LiveId" clId="{6FA2AF1A-35DB-48C8-838C-622E012783D2}" dt="2018-11-14T16:34:02.214" v="242"/>
          <ac:spMkLst>
            <pc:docMk/>
            <pc:sldMk cId="0" sldId="280"/>
            <ac:spMk id="10" creationId="{53E9CB4E-29DE-460D-BE47-E3FC6ED448B1}"/>
          </ac:spMkLst>
        </pc:spChg>
        <pc:picChg chg="add">
          <ac:chgData name="Jonathan Petts" userId="5dd4f9a4c1668749" providerId="LiveId" clId="{6FA2AF1A-35DB-48C8-838C-622E012783D2}" dt="2018-11-14T16:34:02.214" v="242"/>
          <ac:picMkLst>
            <pc:docMk/>
            <pc:sldMk cId="0" sldId="280"/>
            <ac:picMk id="6" creationId="{AF746581-84CD-4C3C-B335-4C95B39171AC}"/>
          </ac:picMkLst>
        </pc:picChg>
        <pc:picChg chg="add">
          <ac:chgData name="Jonathan Petts" userId="5dd4f9a4c1668749" providerId="LiveId" clId="{6FA2AF1A-35DB-48C8-838C-622E012783D2}" dt="2018-11-14T16:34:02.214" v="242"/>
          <ac:picMkLst>
            <pc:docMk/>
            <pc:sldMk cId="0" sldId="280"/>
            <ac:picMk id="9" creationId="{9A57B1AC-7907-4407-90AA-7FBB2D793966}"/>
          </ac:picMkLst>
        </pc:picChg>
      </pc:sldChg>
      <pc:sldChg chg="addSp delSp">
        <pc:chgData name="Jonathan Petts" userId="5dd4f9a4c1668749" providerId="LiveId" clId="{6FA2AF1A-35DB-48C8-838C-622E012783D2}" dt="2018-11-14T16:34:09.647" v="244"/>
        <pc:sldMkLst>
          <pc:docMk/>
          <pc:sldMk cId="0" sldId="281"/>
        </pc:sldMkLst>
        <pc:spChg chg="del">
          <ac:chgData name="Jonathan Petts" userId="5dd4f9a4c1668749" providerId="LiveId" clId="{6FA2AF1A-35DB-48C8-838C-622E012783D2}" dt="2018-11-14T16:34:08.674" v="243" actId="478"/>
          <ac:spMkLst>
            <pc:docMk/>
            <pc:sldMk cId="0" sldId="281"/>
            <ac:spMk id="4" creationId="{00000000-0000-0000-0000-000000000000}"/>
          </ac:spMkLst>
        </pc:spChg>
        <pc:spChg chg="del">
          <ac:chgData name="Jonathan Petts" userId="5dd4f9a4c1668749" providerId="LiveId" clId="{6FA2AF1A-35DB-48C8-838C-622E012783D2}" dt="2018-11-14T16:34:08.674" v="243" actId="478"/>
          <ac:spMkLst>
            <pc:docMk/>
            <pc:sldMk cId="0" sldId="281"/>
            <ac:spMk id="5" creationId="{00000000-0000-0000-0000-000000000000}"/>
          </ac:spMkLst>
        </pc:spChg>
        <pc:spChg chg="add">
          <ac:chgData name="Jonathan Petts" userId="5dd4f9a4c1668749" providerId="LiveId" clId="{6FA2AF1A-35DB-48C8-838C-622E012783D2}" dt="2018-11-14T16:34:09.647" v="244"/>
          <ac:spMkLst>
            <pc:docMk/>
            <pc:sldMk cId="0" sldId="281"/>
            <ac:spMk id="11" creationId="{7D367862-1464-4980-A089-24906FF43B40}"/>
          </ac:spMkLst>
        </pc:spChg>
        <pc:picChg chg="add">
          <ac:chgData name="Jonathan Petts" userId="5dd4f9a4c1668749" providerId="LiveId" clId="{6FA2AF1A-35DB-48C8-838C-622E012783D2}" dt="2018-11-14T16:34:09.647" v="244"/>
          <ac:picMkLst>
            <pc:docMk/>
            <pc:sldMk cId="0" sldId="281"/>
            <ac:picMk id="9" creationId="{0816394E-A44F-4E0A-B86A-14A1A6806618}"/>
          </ac:picMkLst>
        </pc:picChg>
        <pc:picChg chg="add">
          <ac:chgData name="Jonathan Petts" userId="5dd4f9a4c1668749" providerId="LiveId" clId="{6FA2AF1A-35DB-48C8-838C-622E012783D2}" dt="2018-11-14T16:34:09.647" v="244"/>
          <ac:picMkLst>
            <pc:docMk/>
            <pc:sldMk cId="0" sldId="281"/>
            <ac:picMk id="10" creationId="{B235907B-9AE2-4090-BFC1-D60E454F2F34}"/>
          </ac:picMkLst>
        </pc:picChg>
      </pc:sldChg>
      <pc:sldChg chg="addSp delSp">
        <pc:chgData name="Jonathan Petts" userId="5dd4f9a4c1668749" providerId="LiveId" clId="{6FA2AF1A-35DB-48C8-838C-622E012783D2}" dt="2018-11-14T16:33:53.650" v="240"/>
        <pc:sldMkLst>
          <pc:docMk/>
          <pc:sldMk cId="0" sldId="282"/>
        </pc:sldMkLst>
        <pc:spChg chg="del">
          <ac:chgData name="Jonathan Petts" userId="5dd4f9a4c1668749" providerId="LiveId" clId="{6FA2AF1A-35DB-48C8-838C-622E012783D2}" dt="2018-11-14T16:33:52.330" v="239" actId="478"/>
          <ac:spMkLst>
            <pc:docMk/>
            <pc:sldMk cId="0" sldId="282"/>
            <ac:spMk id="4" creationId="{00000000-0000-0000-0000-000000000000}"/>
          </ac:spMkLst>
        </pc:spChg>
        <pc:spChg chg="del">
          <ac:chgData name="Jonathan Petts" userId="5dd4f9a4c1668749" providerId="LiveId" clId="{6FA2AF1A-35DB-48C8-838C-622E012783D2}" dt="2018-11-14T16:33:52.330" v="239" actId="478"/>
          <ac:spMkLst>
            <pc:docMk/>
            <pc:sldMk cId="0" sldId="282"/>
            <ac:spMk id="5" creationId="{00000000-0000-0000-0000-000000000000}"/>
          </ac:spMkLst>
        </pc:spChg>
        <pc:spChg chg="add del">
          <ac:chgData name="Jonathan Petts" userId="5dd4f9a4c1668749" providerId="LiveId" clId="{6FA2AF1A-35DB-48C8-838C-622E012783D2}" dt="2018-11-14T16:33:29.428" v="238"/>
          <ac:spMkLst>
            <pc:docMk/>
            <pc:sldMk cId="0" sldId="282"/>
            <ac:spMk id="8" creationId="{0889087F-7915-446E-8371-1CF60FB43383}"/>
          </ac:spMkLst>
        </pc:spChg>
        <pc:spChg chg="add">
          <ac:chgData name="Jonathan Petts" userId="5dd4f9a4c1668749" providerId="LiveId" clId="{6FA2AF1A-35DB-48C8-838C-622E012783D2}" dt="2018-11-14T16:33:53.650" v="240"/>
          <ac:spMkLst>
            <pc:docMk/>
            <pc:sldMk cId="0" sldId="282"/>
            <ac:spMk id="11" creationId="{72EF3DEA-7FA3-4E72-994B-C0197F17148F}"/>
          </ac:spMkLst>
        </pc:spChg>
        <pc:picChg chg="add del">
          <ac:chgData name="Jonathan Petts" userId="5dd4f9a4c1668749" providerId="LiveId" clId="{6FA2AF1A-35DB-48C8-838C-622E012783D2}" dt="2018-11-14T16:33:29.428" v="238"/>
          <ac:picMkLst>
            <pc:docMk/>
            <pc:sldMk cId="0" sldId="282"/>
            <ac:picMk id="6" creationId="{3B54B216-780B-4440-94A0-F76AEDF329DA}"/>
          </ac:picMkLst>
        </pc:picChg>
        <pc:picChg chg="add">
          <ac:chgData name="Jonathan Petts" userId="5dd4f9a4c1668749" providerId="LiveId" clId="{6FA2AF1A-35DB-48C8-838C-622E012783D2}" dt="2018-11-14T16:33:53.650" v="240"/>
          <ac:picMkLst>
            <pc:docMk/>
            <pc:sldMk cId="0" sldId="282"/>
            <ac:picMk id="9" creationId="{73D4F51E-3F15-44F8-A3F1-FF10966813A2}"/>
          </ac:picMkLst>
        </pc:picChg>
        <pc:picChg chg="add">
          <ac:chgData name="Jonathan Petts" userId="5dd4f9a4c1668749" providerId="LiveId" clId="{6FA2AF1A-35DB-48C8-838C-622E012783D2}" dt="2018-11-14T16:33:53.650" v="240"/>
          <ac:picMkLst>
            <pc:docMk/>
            <pc:sldMk cId="0" sldId="282"/>
            <ac:picMk id="10" creationId="{894174AA-9108-4C19-B817-BE081FF780BB}"/>
          </ac:picMkLst>
        </pc:picChg>
      </pc:sldChg>
      <pc:sldChg chg="addSp delSp modSp">
        <pc:chgData name="Jonathan Petts" userId="5dd4f9a4c1668749" providerId="LiveId" clId="{6FA2AF1A-35DB-48C8-838C-622E012783D2}" dt="2018-11-14T16:34:33.813" v="259" actId="1076"/>
        <pc:sldMkLst>
          <pc:docMk/>
          <pc:sldMk cId="0" sldId="283"/>
        </pc:sldMkLst>
        <pc:spChg chg="del">
          <ac:chgData name="Jonathan Petts" userId="5dd4f9a4c1668749" providerId="LiveId" clId="{6FA2AF1A-35DB-48C8-838C-622E012783D2}" dt="2018-11-14T16:34:18.153" v="245" actId="478"/>
          <ac:spMkLst>
            <pc:docMk/>
            <pc:sldMk cId="0" sldId="283"/>
            <ac:spMk id="4" creationId="{00000000-0000-0000-0000-000000000000}"/>
          </ac:spMkLst>
        </pc:spChg>
        <pc:spChg chg="del">
          <ac:chgData name="Jonathan Petts" userId="5dd4f9a4c1668749" providerId="LiveId" clId="{6FA2AF1A-35DB-48C8-838C-622E012783D2}" dt="2018-11-14T16:34:18.153" v="245" actId="478"/>
          <ac:spMkLst>
            <pc:docMk/>
            <pc:sldMk cId="0" sldId="283"/>
            <ac:spMk id="5" creationId="{00000000-0000-0000-0000-000000000000}"/>
          </ac:spMkLst>
        </pc:spChg>
        <pc:spChg chg="add mod">
          <ac:chgData name="Jonathan Petts" userId="5dd4f9a4c1668749" providerId="LiveId" clId="{6FA2AF1A-35DB-48C8-838C-622E012783D2}" dt="2018-11-14T16:34:33.813" v="259" actId="1076"/>
          <ac:spMkLst>
            <pc:docMk/>
            <pc:sldMk cId="0" sldId="283"/>
            <ac:spMk id="8" creationId="{CF322F2E-5920-4F9D-AA8F-42B2CA8ABCA3}"/>
          </ac:spMkLst>
        </pc:spChg>
        <pc:picChg chg="add">
          <ac:chgData name="Jonathan Petts" userId="5dd4f9a4c1668749" providerId="LiveId" clId="{6FA2AF1A-35DB-48C8-838C-622E012783D2}" dt="2018-11-14T16:34:18.612" v="246"/>
          <ac:picMkLst>
            <pc:docMk/>
            <pc:sldMk cId="0" sldId="283"/>
            <ac:picMk id="6" creationId="{54ECFDD5-C427-4C12-806C-25E739217719}"/>
          </ac:picMkLst>
        </pc:picChg>
        <pc:picChg chg="add">
          <ac:chgData name="Jonathan Petts" userId="5dd4f9a4c1668749" providerId="LiveId" clId="{6FA2AF1A-35DB-48C8-838C-622E012783D2}" dt="2018-11-14T16:34:18.612" v="246"/>
          <ac:picMkLst>
            <pc:docMk/>
            <pc:sldMk cId="0" sldId="283"/>
            <ac:picMk id="7" creationId="{6197827F-DCC7-414A-B724-FF762CA3B674}"/>
          </ac:picMkLst>
        </pc:picChg>
      </pc:sldChg>
      <pc:sldChg chg="addSp delSp modSp">
        <pc:chgData name="Jonathan Petts" userId="5dd4f9a4c1668749" providerId="LiveId" clId="{6FA2AF1A-35DB-48C8-838C-622E012783D2}" dt="2018-11-14T16:36:05.266" v="271" actId="207"/>
        <pc:sldMkLst>
          <pc:docMk/>
          <pc:sldMk cId="0" sldId="284"/>
        </pc:sldMkLst>
        <pc:spChg chg="del">
          <ac:chgData name="Jonathan Petts" userId="5dd4f9a4c1668749" providerId="LiveId" clId="{6FA2AF1A-35DB-48C8-838C-622E012783D2}" dt="2018-11-14T16:34:42.425" v="260" actId="478"/>
          <ac:spMkLst>
            <pc:docMk/>
            <pc:sldMk cId="0" sldId="284"/>
            <ac:spMk id="4" creationId="{00000000-0000-0000-0000-000000000000}"/>
          </ac:spMkLst>
        </pc:spChg>
        <pc:spChg chg="del">
          <ac:chgData name="Jonathan Petts" userId="5dd4f9a4c1668749" providerId="LiveId" clId="{6FA2AF1A-35DB-48C8-838C-622E012783D2}" dt="2018-11-14T16:34:42.425" v="260" actId="478"/>
          <ac:spMkLst>
            <pc:docMk/>
            <pc:sldMk cId="0" sldId="284"/>
            <ac:spMk id="5" creationId="{00000000-0000-0000-0000-000000000000}"/>
          </ac:spMkLst>
        </pc:spChg>
        <pc:spChg chg="mod">
          <ac:chgData name="Jonathan Petts" userId="5dd4f9a4c1668749" providerId="LiveId" clId="{6FA2AF1A-35DB-48C8-838C-622E012783D2}" dt="2018-11-14T16:36:05.266" v="271" actId="207"/>
          <ac:spMkLst>
            <pc:docMk/>
            <pc:sldMk cId="0" sldId="284"/>
            <ac:spMk id="7" creationId="{00000000-0000-0000-0000-000000000000}"/>
          </ac:spMkLst>
        </pc:spChg>
        <pc:spChg chg="mod">
          <ac:chgData name="Jonathan Petts" userId="5dd4f9a4c1668749" providerId="LiveId" clId="{6FA2AF1A-35DB-48C8-838C-622E012783D2}" dt="2018-11-14T16:36:05.266" v="271" actId="207"/>
          <ac:spMkLst>
            <pc:docMk/>
            <pc:sldMk cId="0" sldId="284"/>
            <ac:spMk id="8" creationId="{00000000-0000-0000-0000-000000000000}"/>
          </ac:spMkLst>
        </pc:spChg>
        <pc:spChg chg="add">
          <ac:chgData name="Jonathan Petts" userId="5dd4f9a4c1668749" providerId="LiveId" clId="{6FA2AF1A-35DB-48C8-838C-622E012783D2}" dt="2018-11-14T16:34:42.879" v="261"/>
          <ac:spMkLst>
            <pc:docMk/>
            <pc:sldMk cId="0" sldId="284"/>
            <ac:spMk id="12" creationId="{68C1334B-8AA2-492F-9E40-F5C8D8AA06AF}"/>
          </ac:spMkLst>
        </pc:spChg>
        <pc:picChg chg="add">
          <ac:chgData name="Jonathan Petts" userId="5dd4f9a4c1668749" providerId="LiveId" clId="{6FA2AF1A-35DB-48C8-838C-622E012783D2}" dt="2018-11-14T16:34:42.879" v="261"/>
          <ac:picMkLst>
            <pc:docMk/>
            <pc:sldMk cId="0" sldId="284"/>
            <ac:picMk id="10" creationId="{2E6058AF-D5B4-4C4C-859D-1E7B2654BBE4}"/>
          </ac:picMkLst>
        </pc:picChg>
        <pc:picChg chg="add">
          <ac:chgData name="Jonathan Petts" userId="5dd4f9a4c1668749" providerId="LiveId" clId="{6FA2AF1A-35DB-48C8-838C-622E012783D2}" dt="2018-11-14T16:34:42.879" v="261"/>
          <ac:picMkLst>
            <pc:docMk/>
            <pc:sldMk cId="0" sldId="284"/>
            <ac:picMk id="11" creationId="{736D19A5-4AC4-4E0D-AFF6-169C57ACE3F2}"/>
          </ac:picMkLst>
        </pc:picChg>
      </pc:sldChg>
      <pc:sldChg chg="addSp delSp modSp">
        <pc:chgData name="Jonathan Petts" userId="5dd4f9a4c1668749" providerId="LiveId" clId="{6FA2AF1A-35DB-48C8-838C-622E012783D2}" dt="2018-11-14T16:35:48.235" v="270" actId="207"/>
        <pc:sldMkLst>
          <pc:docMk/>
          <pc:sldMk cId="0" sldId="285"/>
        </pc:sldMkLst>
        <pc:spChg chg="del">
          <ac:chgData name="Jonathan Petts" userId="5dd4f9a4c1668749" providerId="LiveId" clId="{6FA2AF1A-35DB-48C8-838C-622E012783D2}" dt="2018-11-14T16:34:50.713" v="262" actId="478"/>
          <ac:spMkLst>
            <pc:docMk/>
            <pc:sldMk cId="0" sldId="285"/>
            <ac:spMk id="4" creationId="{00000000-0000-0000-0000-000000000000}"/>
          </ac:spMkLst>
        </pc:spChg>
        <pc:spChg chg="del">
          <ac:chgData name="Jonathan Petts" userId="5dd4f9a4c1668749" providerId="LiveId" clId="{6FA2AF1A-35DB-48C8-838C-622E012783D2}" dt="2018-11-14T16:34:50.713" v="262" actId="478"/>
          <ac:spMkLst>
            <pc:docMk/>
            <pc:sldMk cId="0" sldId="285"/>
            <ac:spMk id="5" creationId="{00000000-0000-0000-0000-000000000000}"/>
          </ac:spMkLst>
        </pc:spChg>
        <pc:spChg chg="mod">
          <ac:chgData name="Jonathan Petts" userId="5dd4f9a4c1668749" providerId="LiveId" clId="{6FA2AF1A-35DB-48C8-838C-622E012783D2}" dt="2018-11-14T16:35:48.235" v="270" actId="207"/>
          <ac:spMkLst>
            <pc:docMk/>
            <pc:sldMk cId="0" sldId="285"/>
            <ac:spMk id="10" creationId="{00000000-0000-0000-0000-000000000000}"/>
          </ac:spMkLst>
        </pc:spChg>
        <pc:spChg chg="mod">
          <ac:chgData name="Jonathan Petts" userId="5dd4f9a4c1668749" providerId="LiveId" clId="{6FA2AF1A-35DB-48C8-838C-622E012783D2}" dt="2018-11-14T16:35:48.235" v="270" actId="207"/>
          <ac:spMkLst>
            <pc:docMk/>
            <pc:sldMk cId="0" sldId="285"/>
            <ac:spMk id="11" creationId="{00000000-0000-0000-0000-000000000000}"/>
          </ac:spMkLst>
        </pc:spChg>
        <pc:spChg chg="mod">
          <ac:chgData name="Jonathan Petts" userId="5dd4f9a4c1668749" providerId="LiveId" clId="{6FA2AF1A-35DB-48C8-838C-622E012783D2}" dt="2018-11-14T16:35:48.235" v="270" actId="207"/>
          <ac:spMkLst>
            <pc:docMk/>
            <pc:sldMk cId="0" sldId="285"/>
            <ac:spMk id="12" creationId="{00000000-0000-0000-0000-000000000000}"/>
          </ac:spMkLst>
        </pc:spChg>
        <pc:spChg chg="mod">
          <ac:chgData name="Jonathan Petts" userId="5dd4f9a4c1668749" providerId="LiveId" clId="{6FA2AF1A-35DB-48C8-838C-622E012783D2}" dt="2018-11-14T16:35:48.235" v="270" actId="207"/>
          <ac:spMkLst>
            <pc:docMk/>
            <pc:sldMk cId="0" sldId="285"/>
            <ac:spMk id="13" creationId="{00000000-0000-0000-0000-000000000000}"/>
          </ac:spMkLst>
        </pc:spChg>
        <pc:spChg chg="add">
          <ac:chgData name="Jonathan Petts" userId="5dd4f9a4c1668749" providerId="LiveId" clId="{6FA2AF1A-35DB-48C8-838C-622E012783D2}" dt="2018-11-14T16:34:51.660" v="263"/>
          <ac:spMkLst>
            <pc:docMk/>
            <pc:sldMk cId="0" sldId="285"/>
            <ac:spMk id="16" creationId="{41E470D5-7FDA-428C-A67E-D01D7DBF107D}"/>
          </ac:spMkLst>
        </pc:spChg>
        <pc:picChg chg="add">
          <ac:chgData name="Jonathan Petts" userId="5dd4f9a4c1668749" providerId="LiveId" clId="{6FA2AF1A-35DB-48C8-838C-622E012783D2}" dt="2018-11-14T16:34:51.660" v="263"/>
          <ac:picMkLst>
            <pc:docMk/>
            <pc:sldMk cId="0" sldId="285"/>
            <ac:picMk id="14" creationId="{C7BE6AB6-C822-4227-9DB4-45DFD09C9C1D}"/>
          </ac:picMkLst>
        </pc:picChg>
        <pc:picChg chg="add">
          <ac:chgData name="Jonathan Petts" userId="5dd4f9a4c1668749" providerId="LiveId" clId="{6FA2AF1A-35DB-48C8-838C-622E012783D2}" dt="2018-11-14T16:34:51.660" v="263"/>
          <ac:picMkLst>
            <pc:docMk/>
            <pc:sldMk cId="0" sldId="285"/>
            <ac:picMk id="15" creationId="{B6B6D1D4-488F-48C1-8E62-266DECFDD41E}"/>
          </ac:picMkLst>
        </pc:picChg>
      </pc:sldChg>
      <pc:sldChg chg="addSp delSp modSp">
        <pc:chgData name="Jonathan Petts" userId="5dd4f9a4c1668749" providerId="LiveId" clId="{6FA2AF1A-35DB-48C8-838C-622E012783D2}" dt="2018-11-14T16:37:03.514" v="272" actId="207"/>
        <pc:sldMkLst>
          <pc:docMk/>
          <pc:sldMk cId="0" sldId="286"/>
        </pc:sldMkLst>
        <pc:spChg chg="del">
          <ac:chgData name="Jonathan Petts" userId="5dd4f9a4c1668749" providerId="LiveId" clId="{6FA2AF1A-35DB-48C8-838C-622E012783D2}" dt="2018-11-14T16:34:56.808" v="264" actId="478"/>
          <ac:spMkLst>
            <pc:docMk/>
            <pc:sldMk cId="0" sldId="286"/>
            <ac:spMk id="4" creationId="{00000000-0000-0000-0000-000000000000}"/>
          </ac:spMkLst>
        </pc:spChg>
        <pc:spChg chg="del">
          <ac:chgData name="Jonathan Petts" userId="5dd4f9a4c1668749" providerId="LiveId" clId="{6FA2AF1A-35DB-48C8-838C-622E012783D2}" dt="2018-11-14T16:34:56.808" v="264" actId="478"/>
          <ac:spMkLst>
            <pc:docMk/>
            <pc:sldMk cId="0" sldId="286"/>
            <ac:spMk id="5" creationId="{00000000-0000-0000-0000-000000000000}"/>
          </ac:spMkLst>
        </pc:spChg>
        <pc:spChg chg="mod">
          <ac:chgData name="Jonathan Petts" userId="5dd4f9a4c1668749" providerId="LiveId" clId="{6FA2AF1A-35DB-48C8-838C-622E012783D2}" dt="2018-11-14T16:37:03.514" v="272" actId="207"/>
          <ac:spMkLst>
            <pc:docMk/>
            <pc:sldMk cId="0" sldId="286"/>
            <ac:spMk id="10" creationId="{00000000-0000-0000-0000-000000000000}"/>
          </ac:spMkLst>
        </pc:spChg>
        <pc:spChg chg="mod">
          <ac:chgData name="Jonathan Petts" userId="5dd4f9a4c1668749" providerId="LiveId" clId="{6FA2AF1A-35DB-48C8-838C-622E012783D2}" dt="2018-11-14T16:37:03.514" v="272" actId="207"/>
          <ac:spMkLst>
            <pc:docMk/>
            <pc:sldMk cId="0" sldId="286"/>
            <ac:spMk id="11" creationId="{00000000-0000-0000-0000-000000000000}"/>
          </ac:spMkLst>
        </pc:spChg>
        <pc:spChg chg="add">
          <ac:chgData name="Jonathan Petts" userId="5dd4f9a4c1668749" providerId="LiveId" clId="{6FA2AF1A-35DB-48C8-838C-622E012783D2}" dt="2018-11-14T16:34:57.162" v="265"/>
          <ac:spMkLst>
            <pc:docMk/>
            <pc:sldMk cId="0" sldId="286"/>
            <ac:spMk id="14" creationId="{14F096D2-F995-4CF3-86B8-4A21ABD34A1A}"/>
          </ac:spMkLst>
        </pc:spChg>
        <pc:picChg chg="add">
          <ac:chgData name="Jonathan Petts" userId="5dd4f9a4c1668749" providerId="LiveId" clId="{6FA2AF1A-35DB-48C8-838C-622E012783D2}" dt="2018-11-14T16:34:57.162" v="265"/>
          <ac:picMkLst>
            <pc:docMk/>
            <pc:sldMk cId="0" sldId="286"/>
            <ac:picMk id="12" creationId="{A411B252-C613-45BE-B53B-8974E7F69A33}"/>
          </ac:picMkLst>
        </pc:picChg>
        <pc:picChg chg="add">
          <ac:chgData name="Jonathan Petts" userId="5dd4f9a4c1668749" providerId="LiveId" clId="{6FA2AF1A-35DB-48C8-838C-622E012783D2}" dt="2018-11-14T16:34:57.162" v="265"/>
          <ac:picMkLst>
            <pc:docMk/>
            <pc:sldMk cId="0" sldId="286"/>
            <ac:picMk id="13" creationId="{5204BE07-C087-464C-9FC1-C58FE02E8150}"/>
          </ac:picMkLst>
        </pc:picChg>
      </pc:sldChg>
      <pc:sldChg chg="addSp delSp modSp modAnim">
        <pc:chgData name="Jonathan Petts" userId="5dd4f9a4c1668749" providerId="LiveId" clId="{6FA2AF1A-35DB-48C8-838C-622E012783D2}" dt="2018-11-15T12:15:39.498" v="796" actId="113"/>
        <pc:sldMkLst>
          <pc:docMk/>
          <pc:sldMk cId="0" sldId="287"/>
        </pc:sldMkLst>
        <pc:spChg chg="del">
          <ac:chgData name="Jonathan Petts" userId="5dd4f9a4c1668749" providerId="LiveId" clId="{6FA2AF1A-35DB-48C8-838C-622E012783D2}" dt="2018-11-14T16:35:03.424" v="266" actId="478"/>
          <ac:spMkLst>
            <pc:docMk/>
            <pc:sldMk cId="0" sldId="287"/>
            <ac:spMk id="4" creationId="{00000000-0000-0000-0000-000000000000}"/>
          </ac:spMkLst>
        </pc:spChg>
        <pc:spChg chg="mod">
          <ac:chgData name="Jonathan Petts" userId="5dd4f9a4c1668749" providerId="LiveId" clId="{6FA2AF1A-35DB-48C8-838C-622E012783D2}" dt="2018-11-15T12:15:39.498" v="796" actId="113"/>
          <ac:spMkLst>
            <pc:docMk/>
            <pc:sldMk cId="0" sldId="287"/>
            <ac:spMk id="6" creationId="{00000000-0000-0000-0000-000000000000}"/>
          </ac:spMkLst>
        </pc:spChg>
        <pc:spChg chg="add del">
          <ac:chgData name="Jonathan Petts" userId="5dd4f9a4c1668749" providerId="LiveId" clId="{6FA2AF1A-35DB-48C8-838C-622E012783D2}" dt="2018-11-14T16:35:10.351" v="268" actId="478"/>
          <ac:spMkLst>
            <pc:docMk/>
            <pc:sldMk cId="0" sldId="287"/>
            <ac:spMk id="8" creationId="{4232460B-A4FF-482B-84E2-6342DE91115E}"/>
          </ac:spMkLst>
        </pc:spChg>
        <pc:picChg chg="add">
          <ac:chgData name="Jonathan Petts" userId="5dd4f9a4c1668749" providerId="LiveId" clId="{6FA2AF1A-35DB-48C8-838C-622E012783D2}" dt="2018-11-14T16:35:03.825" v="267"/>
          <ac:picMkLst>
            <pc:docMk/>
            <pc:sldMk cId="0" sldId="287"/>
            <ac:picMk id="5" creationId="{234061E4-68DF-4B85-90F4-114AB43812CF}"/>
          </ac:picMkLst>
        </pc:picChg>
        <pc:picChg chg="add">
          <ac:chgData name="Jonathan Petts" userId="5dd4f9a4c1668749" providerId="LiveId" clId="{6FA2AF1A-35DB-48C8-838C-622E012783D2}" dt="2018-11-14T16:35:03.825" v="267"/>
          <ac:picMkLst>
            <pc:docMk/>
            <pc:sldMk cId="0" sldId="287"/>
            <ac:picMk id="7" creationId="{2AA8211A-95BB-4381-BD69-0E1C4BD6409A}"/>
          </ac:picMkLst>
        </pc:picChg>
      </pc:sldChg>
      <pc:sldChg chg="addSp modSp add">
        <pc:chgData name="Jonathan Petts" userId="5dd4f9a4c1668749" providerId="LiveId" clId="{6FA2AF1A-35DB-48C8-838C-622E012783D2}" dt="2018-11-14T16:39:50.019" v="287" actId="1076"/>
        <pc:sldMkLst>
          <pc:docMk/>
          <pc:sldMk cId="1433643600" sldId="288"/>
        </pc:sldMkLst>
        <pc:picChg chg="add mod">
          <ac:chgData name="Jonathan Petts" userId="5dd4f9a4c1668749" providerId="LiveId" clId="{6FA2AF1A-35DB-48C8-838C-622E012783D2}" dt="2018-11-14T16:39:46.830" v="286" actId="1076"/>
          <ac:picMkLst>
            <pc:docMk/>
            <pc:sldMk cId="1433643600" sldId="288"/>
            <ac:picMk id="3" creationId="{0B4C6CFF-3218-4FAC-958E-4ACDF83C2C08}"/>
          </ac:picMkLst>
        </pc:picChg>
        <pc:picChg chg="add mod modCrop">
          <ac:chgData name="Jonathan Petts" userId="5dd4f9a4c1668749" providerId="LiveId" clId="{6FA2AF1A-35DB-48C8-838C-622E012783D2}" dt="2018-11-14T16:39:50.019" v="287" actId="1076"/>
          <ac:picMkLst>
            <pc:docMk/>
            <pc:sldMk cId="1433643600" sldId="288"/>
            <ac:picMk id="4" creationId="{4A742139-F211-4EA5-A129-1F412CAB80CB}"/>
          </ac:picMkLst>
        </pc:picChg>
      </pc:sldChg>
      <pc:sldChg chg="addSp delSp modSp add del ord">
        <pc:chgData name="Jonathan Petts" userId="5dd4f9a4c1668749" providerId="LiveId" clId="{6FA2AF1A-35DB-48C8-838C-622E012783D2}" dt="2018-11-14T16:40:32.663" v="288" actId="2696"/>
        <pc:sldMkLst>
          <pc:docMk/>
          <pc:sldMk cId="0" sldId="289"/>
        </pc:sldMkLst>
        <pc:spChg chg="del">
          <ac:chgData name="Jonathan Petts" userId="5dd4f9a4c1668749" providerId="LiveId" clId="{6FA2AF1A-35DB-48C8-838C-622E012783D2}" dt="2018-11-14T16:10:46.356" v="7" actId="478"/>
          <ac:spMkLst>
            <pc:docMk/>
            <pc:sldMk cId="0" sldId="289"/>
            <ac:spMk id="10" creationId="{41509ADF-DEAF-44C3-8915-9FACFEF0CE1F}"/>
          </ac:spMkLst>
        </pc:spChg>
        <pc:picChg chg="mod">
          <ac:chgData name="Jonathan Petts" userId="5dd4f9a4c1668749" providerId="LiveId" clId="{6FA2AF1A-35DB-48C8-838C-622E012783D2}" dt="2018-11-14T16:31:13.917" v="216" actId="14100"/>
          <ac:picMkLst>
            <pc:docMk/>
            <pc:sldMk cId="0" sldId="289"/>
            <ac:picMk id="5" creationId="{632529F8-4411-4AC8-BF4B-4C2C93D4D4CA}"/>
          </ac:picMkLst>
        </pc:picChg>
        <pc:picChg chg="add mod">
          <ac:chgData name="Jonathan Petts" userId="5dd4f9a4c1668749" providerId="LiveId" clId="{6FA2AF1A-35DB-48C8-838C-622E012783D2}" dt="2018-11-14T16:31:06.373" v="215" actId="1076"/>
          <ac:picMkLst>
            <pc:docMk/>
            <pc:sldMk cId="0" sldId="289"/>
            <ac:picMk id="6" creationId="{034516C9-A73E-47E7-A317-961C2FC432AD}"/>
          </ac:picMkLst>
        </pc:picChg>
        <pc:picChg chg="del">
          <ac:chgData name="Jonathan Petts" userId="5dd4f9a4c1668749" providerId="LiveId" clId="{6FA2AF1A-35DB-48C8-838C-622E012783D2}" dt="2018-11-14T16:11:09.539" v="12" actId="478"/>
          <ac:picMkLst>
            <pc:docMk/>
            <pc:sldMk cId="0" sldId="289"/>
            <ac:picMk id="8" creationId="{95C33AE9-98CF-49D3-8042-01DFA8F3FAB0}"/>
          </ac:picMkLst>
        </pc:picChg>
      </pc:sldChg>
      <pc:sldChg chg="modSp add">
        <pc:chgData name="Jonathan Petts" userId="5dd4f9a4c1668749" providerId="LiveId" clId="{6FA2AF1A-35DB-48C8-838C-622E012783D2}" dt="2018-11-14T16:26:24.618" v="192" actId="1036"/>
        <pc:sldMkLst>
          <pc:docMk/>
          <pc:sldMk cId="2052826737" sldId="290"/>
        </pc:sldMkLst>
        <pc:spChg chg="mod">
          <ac:chgData name="Jonathan Petts" userId="5dd4f9a4c1668749" providerId="LiveId" clId="{6FA2AF1A-35DB-48C8-838C-622E012783D2}" dt="2018-11-14T16:26:24.618" v="192" actId="1036"/>
          <ac:spMkLst>
            <pc:docMk/>
            <pc:sldMk cId="2052826737" sldId="290"/>
            <ac:spMk id="2" creationId="{FFC45E18-2900-4154-8E18-2D32A8C7CCB8}"/>
          </ac:spMkLst>
        </pc:spChg>
        <pc:spChg chg="mod">
          <ac:chgData name="Jonathan Petts" userId="5dd4f9a4c1668749" providerId="LiveId" clId="{6FA2AF1A-35DB-48C8-838C-622E012783D2}" dt="2018-11-14T16:26:24.618" v="192" actId="1036"/>
          <ac:spMkLst>
            <pc:docMk/>
            <pc:sldMk cId="2052826737" sldId="290"/>
            <ac:spMk id="7" creationId="{F1587B32-AD75-4665-8499-41EF72F9A4BC}"/>
          </ac:spMkLst>
        </pc:spChg>
      </pc:sldChg>
      <pc:sldChg chg="delSp add del">
        <pc:chgData name="Jonathan Petts" userId="5dd4f9a4c1668749" providerId="LiveId" clId="{6FA2AF1A-35DB-48C8-838C-622E012783D2}" dt="2018-11-14T16:24:39.078" v="173" actId="2696"/>
        <pc:sldMkLst>
          <pc:docMk/>
          <pc:sldMk cId="1915016080" sldId="291"/>
        </pc:sldMkLst>
        <pc:spChg chg="del">
          <ac:chgData name="Jonathan Petts" userId="5dd4f9a4c1668749" providerId="LiveId" clId="{6FA2AF1A-35DB-48C8-838C-622E012783D2}" dt="2018-11-14T16:17:48.086" v="86" actId="478"/>
          <ac:spMkLst>
            <pc:docMk/>
            <pc:sldMk cId="1915016080" sldId="291"/>
            <ac:spMk id="2" creationId="{FFC45E18-2900-4154-8E18-2D32A8C7CCB8}"/>
          </ac:spMkLst>
        </pc:spChg>
        <pc:spChg chg="del">
          <ac:chgData name="Jonathan Petts" userId="5dd4f9a4c1668749" providerId="LiveId" clId="{6FA2AF1A-35DB-48C8-838C-622E012783D2}" dt="2018-11-14T16:17:48.086" v="86" actId="478"/>
          <ac:spMkLst>
            <pc:docMk/>
            <pc:sldMk cId="1915016080" sldId="291"/>
            <ac:spMk id="7" creationId="{F1587B32-AD75-4665-8499-41EF72F9A4BC}"/>
          </ac:spMkLst>
        </pc:spChg>
      </pc:sldChg>
      <pc:sldChg chg="addSp delSp modSp add">
        <pc:chgData name="Jonathan Petts" userId="5dd4f9a4c1668749" providerId="LiveId" clId="{6FA2AF1A-35DB-48C8-838C-622E012783D2}" dt="2018-11-14T16:23:27.812" v="162"/>
        <pc:sldMkLst>
          <pc:docMk/>
          <pc:sldMk cId="1701751290" sldId="292"/>
        </pc:sldMkLst>
        <pc:spChg chg="add del mod">
          <ac:chgData name="Jonathan Petts" userId="5dd4f9a4c1668749" providerId="LiveId" clId="{6FA2AF1A-35DB-48C8-838C-622E012783D2}" dt="2018-11-14T16:20:35.324" v="140" actId="478"/>
          <ac:spMkLst>
            <pc:docMk/>
            <pc:sldMk cId="1701751290" sldId="292"/>
            <ac:spMk id="2" creationId="{FFC45E18-2900-4154-8E18-2D32A8C7CCB8}"/>
          </ac:spMkLst>
        </pc:spChg>
        <pc:spChg chg="mod">
          <ac:chgData name="Jonathan Petts" userId="5dd4f9a4c1668749" providerId="LiveId" clId="{6FA2AF1A-35DB-48C8-838C-622E012783D2}" dt="2018-11-14T16:21:32.128" v="147" actId="1076"/>
          <ac:spMkLst>
            <pc:docMk/>
            <pc:sldMk cId="1701751290" sldId="292"/>
            <ac:spMk id="4" creationId="{FF71D377-6725-4942-A31D-E14AF86E76BF}"/>
          </ac:spMkLst>
        </pc:spChg>
        <pc:spChg chg="add del mod">
          <ac:chgData name="Jonathan Petts" userId="5dd4f9a4c1668749" providerId="LiveId" clId="{6FA2AF1A-35DB-48C8-838C-622E012783D2}" dt="2018-11-14T16:20:35.524" v="141" actId="478"/>
          <ac:spMkLst>
            <pc:docMk/>
            <pc:sldMk cId="1701751290" sldId="292"/>
            <ac:spMk id="7" creationId="{F1587B32-AD75-4665-8499-41EF72F9A4BC}"/>
          </ac:spMkLst>
        </pc:spChg>
        <pc:spChg chg="mod">
          <ac:chgData name="Jonathan Petts" userId="5dd4f9a4c1668749" providerId="LiveId" clId="{6FA2AF1A-35DB-48C8-838C-622E012783D2}" dt="2018-11-14T16:20:12.367" v="136" actId="1036"/>
          <ac:spMkLst>
            <pc:docMk/>
            <pc:sldMk cId="1701751290" sldId="292"/>
            <ac:spMk id="9" creationId="{1D0F8D7B-B144-452F-B61E-B01BF6D21A41}"/>
          </ac:spMkLst>
        </pc:spChg>
        <pc:spChg chg="add mod">
          <ac:chgData name="Jonathan Petts" userId="5dd4f9a4c1668749" providerId="LiveId" clId="{6FA2AF1A-35DB-48C8-838C-622E012783D2}" dt="2018-11-14T16:20:19.458" v="137" actId="1076"/>
          <ac:spMkLst>
            <pc:docMk/>
            <pc:sldMk cId="1701751290" sldId="292"/>
            <ac:spMk id="10" creationId="{601E8B19-BAC4-4371-B4E2-6A57ED2F13A1}"/>
          </ac:spMkLst>
        </pc:spChg>
        <pc:spChg chg="add del mod">
          <ac:chgData name="Jonathan Petts" userId="5dd4f9a4c1668749" providerId="LiveId" clId="{6FA2AF1A-35DB-48C8-838C-622E012783D2}" dt="2018-11-14T16:23:27.812" v="162"/>
          <ac:spMkLst>
            <pc:docMk/>
            <pc:sldMk cId="1701751290" sldId="292"/>
            <ac:spMk id="12" creationId="{41550F98-0778-4CF5-A6D9-532CE2A2CF2D}"/>
          </ac:spMkLst>
        </pc:spChg>
        <pc:picChg chg="del">
          <ac:chgData name="Jonathan Petts" userId="5dd4f9a4c1668749" providerId="LiveId" clId="{6FA2AF1A-35DB-48C8-838C-622E012783D2}" dt="2018-11-14T16:19:54.097" v="110" actId="478"/>
          <ac:picMkLst>
            <pc:docMk/>
            <pc:sldMk cId="1701751290" sldId="292"/>
            <ac:picMk id="6" creationId="{899788DC-8FEC-4340-AC53-DDA87D4DEF0F}"/>
          </ac:picMkLst>
        </pc:picChg>
        <pc:picChg chg="mod">
          <ac:chgData name="Jonathan Petts" userId="5dd4f9a4c1668749" providerId="LiveId" clId="{6FA2AF1A-35DB-48C8-838C-622E012783D2}" dt="2018-11-14T16:20:12.367" v="136" actId="1036"/>
          <ac:picMkLst>
            <pc:docMk/>
            <pc:sldMk cId="1701751290" sldId="292"/>
            <ac:picMk id="14" creationId="{9CF0BDC4-B7C7-4184-8A08-C2BDDD7CA28A}"/>
          </ac:picMkLst>
        </pc:picChg>
      </pc:sldChg>
      <pc:sldChg chg="add">
        <pc:chgData name="Jonathan Petts" userId="5dd4f9a4c1668749" providerId="LiveId" clId="{6FA2AF1A-35DB-48C8-838C-622E012783D2}" dt="2018-11-14T16:26:10.801" v="177"/>
        <pc:sldMkLst>
          <pc:docMk/>
          <pc:sldMk cId="2101270923" sldId="293"/>
        </pc:sldMkLst>
      </pc:sldChg>
      <pc:sldChg chg="delSp add">
        <pc:chgData name="Jonathan Petts" userId="5dd4f9a4c1668749" providerId="LiveId" clId="{6FA2AF1A-35DB-48C8-838C-622E012783D2}" dt="2018-11-14T16:50:05.032" v="327" actId="478"/>
        <pc:sldMkLst>
          <pc:docMk/>
          <pc:sldMk cId="1601964551" sldId="294"/>
        </pc:sldMkLst>
        <pc:spChg chg="del">
          <ac:chgData name="Jonathan Petts" userId="5dd4f9a4c1668749" providerId="LiveId" clId="{6FA2AF1A-35DB-48C8-838C-622E012783D2}" dt="2018-11-14T16:50:04.072" v="326" actId="478"/>
          <ac:spMkLst>
            <pc:docMk/>
            <pc:sldMk cId="1601964551" sldId="294"/>
            <ac:spMk id="2" creationId="{FFC45E18-2900-4154-8E18-2D32A8C7CCB8}"/>
          </ac:spMkLst>
        </pc:spChg>
        <pc:spChg chg="del">
          <ac:chgData name="Jonathan Petts" userId="5dd4f9a4c1668749" providerId="LiveId" clId="{6FA2AF1A-35DB-48C8-838C-622E012783D2}" dt="2018-11-14T16:50:05.032" v="327" actId="478"/>
          <ac:spMkLst>
            <pc:docMk/>
            <pc:sldMk cId="1601964551" sldId="294"/>
            <ac:spMk id="7" creationId="{F1587B32-AD75-4665-8499-41EF72F9A4BC}"/>
          </ac:spMkLst>
        </pc:spChg>
      </pc:sldChg>
      <pc:sldChg chg="addSp modSp add modAnim">
        <pc:chgData name="Jonathan Petts" userId="5dd4f9a4c1668749" providerId="LiveId" clId="{6FA2AF1A-35DB-48C8-838C-622E012783D2}" dt="2018-11-15T12:15:28.078" v="793" actId="113"/>
        <pc:sldMkLst>
          <pc:docMk/>
          <pc:sldMk cId="2109629028" sldId="295"/>
        </pc:sldMkLst>
        <pc:spChg chg="mod">
          <ac:chgData name="Jonathan Petts" userId="5dd4f9a4c1668749" providerId="LiveId" clId="{6FA2AF1A-35DB-48C8-838C-622E012783D2}" dt="2018-11-15T12:15:28.078" v="793" actId="113"/>
          <ac:spMkLst>
            <pc:docMk/>
            <pc:sldMk cId="2109629028" sldId="295"/>
            <ac:spMk id="6" creationId="{00000000-0000-0000-0000-000000000000}"/>
          </ac:spMkLst>
        </pc:spChg>
        <pc:spChg chg="add mod">
          <ac:chgData name="Jonathan Petts" userId="5dd4f9a4c1668749" providerId="LiveId" clId="{6FA2AF1A-35DB-48C8-838C-622E012783D2}" dt="2018-11-15T12:01:48.597" v="519" actId="20577"/>
          <ac:spMkLst>
            <pc:docMk/>
            <pc:sldMk cId="2109629028" sldId="295"/>
            <ac:spMk id="8" creationId="{A6E9C610-6D93-4D81-8B28-58B4EA485E7A}"/>
          </ac:spMkLst>
        </pc:spChg>
      </pc:sldChg>
      <pc:sldChg chg="modSp add modAnim">
        <pc:chgData name="Jonathan Petts" userId="5dd4f9a4c1668749" providerId="LiveId" clId="{6FA2AF1A-35DB-48C8-838C-622E012783D2}" dt="2018-11-15T12:15:20.215" v="792" actId="113"/>
        <pc:sldMkLst>
          <pc:docMk/>
          <pc:sldMk cId="946262593" sldId="296"/>
        </pc:sldMkLst>
        <pc:spChg chg="mod">
          <ac:chgData name="Jonathan Petts" userId="5dd4f9a4c1668749" providerId="LiveId" clId="{6FA2AF1A-35DB-48C8-838C-622E012783D2}" dt="2018-11-15T12:15:20.215" v="792" actId="113"/>
          <ac:spMkLst>
            <pc:docMk/>
            <pc:sldMk cId="946262593" sldId="296"/>
            <ac:spMk id="6" creationId="{00000000-0000-0000-0000-000000000000}"/>
          </ac:spMkLst>
        </pc:spChg>
      </pc:sldChg>
      <pc:sldChg chg="modSp add">
        <pc:chgData name="Jonathan Petts" userId="5dd4f9a4c1668749" providerId="LiveId" clId="{6FA2AF1A-35DB-48C8-838C-622E012783D2}" dt="2018-11-15T12:15:13.070" v="790" actId="113"/>
        <pc:sldMkLst>
          <pc:docMk/>
          <pc:sldMk cId="2631184819" sldId="297"/>
        </pc:sldMkLst>
        <pc:spChg chg="mod">
          <ac:chgData name="Jonathan Petts" userId="5dd4f9a4c1668749" providerId="LiveId" clId="{6FA2AF1A-35DB-48C8-838C-622E012783D2}" dt="2018-11-15T12:15:13.070" v="790" actId="113"/>
          <ac:spMkLst>
            <pc:docMk/>
            <pc:sldMk cId="2631184819" sldId="297"/>
            <ac:spMk id="6" creationId="{00000000-0000-0000-0000-000000000000}"/>
          </ac:spMkLst>
        </pc:spChg>
      </pc:sldChg>
      <pc:sldChg chg="addSp modSp add">
        <pc:chgData name="Jonathan Petts" userId="5dd4f9a4c1668749" providerId="LiveId" clId="{6FA2AF1A-35DB-48C8-838C-622E012783D2}" dt="2018-11-15T12:15:36.221" v="795" actId="113"/>
        <pc:sldMkLst>
          <pc:docMk/>
          <pc:sldMk cId="3505186067" sldId="298"/>
        </pc:sldMkLst>
        <pc:spChg chg="add mod">
          <ac:chgData name="Jonathan Petts" userId="5dd4f9a4c1668749" providerId="LiveId" clId="{6FA2AF1A-35DB-48C8-838C-622E012783D2}" dt="2018-11-15T12:01:00.157" v="477" actId="1076"/>
          <ac:spMkLst>
            <pc:docMk/>
            <pc:sldMk cId="3505186067" sldId="298"/>
            <ac:spMk id="2" creationId="{46CC4670-4804-421D-961B-CFA6EA16D482}"/>
          </ac:spMkLst>
        </pc:spChg>
        <pc:spChg chg="mod">
          <ac:chgData name="Jonathan Petts" userId="5dd4f9a4c1668749" providerId="LiveId" clId="{6FA2AF1A-35DB-48C8-838C-622E012783D2}" dt="2018-11-15T12:15:36.221" v="795" actId="113"/>
          <ac:spMkLst>
            <pc:docMk/>
            <pc:sldMk cId="3505186067" sldId="298"/>
            <ac:spMk id="6" creationId="{00000000-0000-0000-0000-000000000000}"/>
          </ac:spMkLst>
        </pc:spChg>
      </pc:sldChg>
      <pc:sldChg chg="modSp add ord">
        <pc:chgData name="Jonathan Petts" userId="5dd4f9a4c1668749" providerId="LiveId" clId="{6FA2AF1A-35DB-48C8-838C-622E012783D2}" dt="2018-11-15T12:15:31.822" v="794" actId="113"/>
        <pc:sldMkLst>
          <pc:docMk/>
          <pc:sldMk cId="2588469401" sldId="299"/>
        </pc:sldMkLst>
        <pc:spChg chg="mod">
          <ac:chgData name="Jonathan Petts" userId="5dd4f9a4c1668749" providerId="LiveId" clId="{6FA2AF1A-35DB-48C8-838C-622E012783D2}" dt="2018-11-15T12:15:31.822" v="794" actId="113"/>
          <ac:spMkLst>
            <pc:docMk/>
            <pc:sldMk cId="2588469401" sldId="299"/>
            <ac:spMk id="6" creationId="{00000000-0000-0000-0000-000000000000}"/>
          </ac:spMkLst>
        </pc:spChg>
      </pc:sldChg>
      <pc:sldChg chg="addSp modSp add">
        <pc:chgData name="Jonathan Petts" userId="5dd4f9a4c1668749" providerId="LiveId" clId="{6FA2AF1A-35DB-48C8-838C-622E012783D2}" dt="2018-11-15T12:15:16.721" v="791" actId="113"/>
        <pc:sldMkLst>
          <pc:docMk/>
          <pc:sldMk cId="1848764268" sldId="300"/>
        </pc:sldMkLst>
        <pc:spChg chg="mod">
          <ac:chgData name="Jonathan Petts" userId="5dd4f9a4c1668749" providerId="LiveId" clId="{6FA2AF1A-35DB-48C8-838C-622E012783D2}" dt="2018-11-15T12:15:16.721" v="791" actId="113"/>
          <ac:spMkLst>
            <pc:docMk/>
            <pc:sldMk cId="1848764268" sldId="300"/>
            <ac:spMk id="6" creationId="{00000000-0000-0000-0000-000000000000}"/>
          </ac:spMkLst>
        </pc:spChg>
        <pc:spChg chg="add mod">
          <ac:chgData name="Jonathan Petts" userId="5dd4f9a4c1668749" providerId="LiveId" clId="{6FA2AF1A-35DB-48C8-838C-622E012783D2}" dt="2018-11-15T12:09:47.992" v="595" actId="20577"/>
          <ac:spMkLst>
            <pc:docMk/>
            <pc:sldMk cId="1848764268" sldId="300"/>
            <ac:spMk id="8" creationId="{552AE7AC-34D8-440A-9DC7-09713889EB95}"/>
          </ac:spMkLst>
        </pc:spChg>
        <pc:spChg chg="add mod">
          <ac:chgData name="Jonathan Petts" userId="5dd4f9a4c1668749" providerId="LiveId" clId="{6FA2AF1A-35DB-48C8-838C-622E012783D2}" dt="2018-11-15T12:09:22.718" v="591" actId="255"/>
          <ac:spMkLst>
            <pc:docMk/>
            <pc:sldMk cId="1848764268" sldId="300"/>
            <ac:spMk id="9" creationId="{8063672B-5961-4503-8656-C0A01E562B69}"/>
          </ac:spMkLst>
        </pc:spChg>
      </pc:sldChg>
      <pc:sldChg chg="addSp modSp add">
        <pc:chgData name="Jonathan Petts" userId="5dd4f9a4c1668749" providerId="LiveId" clId="{6FA2AF1A-35DB-48C8-838C-622E012783D2}" dt="2018-11-15T12:15:09.779" v="789" actId="113"/>
        <pc:sldMkLst>
          <pc:docMk/>
          <pc:sldMk cId="1788257094" sldId="301"/>
        </pc:sldMkLst>
        <pc:spChg chg="mod">
          <ac:chgData name="Jonathan Petts" userId="5dd4f9a4c1668749" providerId="LiveId" clId="{6FA2AF1A-35DB-48C8-838C-622E012783D2}" dt="2018-11-15T12:15:09.779" v="789" actId="113"/>
          <ac:spMkLst>
            <pc:docMk/>
            <pc:sldMk cId="1788257094" sldId="301"/>
            <ac:spMk id="6" creationId="{00000000-0000-0000-0000-000000000000}"/>
          </ac:spMkLst>
        </pc:spChg>
        <pc:spChg chg="add mod">
          <ac:chgData name="Jonathan Petts" userId="5dd4f9a4c1668749" providerId="LiveId" clId="{6FA2AF1A-35DB-48C8-838C-622E012783D2}" dt="2018-11-15T12:14:47.653" v="785" actId="1076"/>
          <ac:spMkLst>
            <pc:docMk/>
            <pc:sldMk cId="1788257094" sldId="301"/>
            <ac:spMk id="8" creationId="{BFC8EB1C-A67B-4E1B-AC45-0120C4844316}"/>
          </ac:spMkLst>
        </pc:spChg>
        <pc:spChg chg="add mod">
          <ac:chgData name="Jonathan Petts" userId="5dd4f9a4c1668749" providerId="LiveId" clId="{6FA2AF1A-35DB-48C8-838C-622E012783D2}" dt="2018-11-15T12:14:47.653" v="785" actId="1076"/>
          <ac:spMkLst>
            <pc:docMk/>
            <pc:sldMk cId="1788257094" sldId="301"/>
            <ac:spMk id="9" creationId="{A97CCB19-6555-4C90-9056-33CF5BE9E2CC}"/>
          </ac:spMkLst>
        </pc:spChg>
      </pc:sldChg>
      <pc:sldChg chg="delSp add">
        <pc:chgData name="Jonathan Petts" userId="5dd4f9a4c1668749" providerId="LiveId" clId="{6FA2AF1A-35DB-48C8-838C-622E012783D2}" dt="2018-11-15T12:15:01.225" v="788" actId="478"/>
        <pc:sldMkLst>
          <pc:docMk/>
          <pc:sldMk cId="3636013181" sldId="302"/>
        </pc:sldMkLst>
        <pc:spChg chg="del">
          <ac:chgData name="Jonathan Petts" userId="5dd4f9a4c1668749" providerId="LiveId" clId="{6FA2AF1A-35DB-48C8-838C-622E012783D2}" dt="2018-11-15T12:14:59.665" v="787" actId="478"/>
          <ac:spMkLst>
            <pc:docMk/>
            <pc:sldMk cId="3636013181" sldId="302"/>
            <ac:spMk id="8" creationId="{BFC8EB1C-A67B-4E1B-AC45-0120C4844316}"/>
          </ac:spMkLst>
        </pc:spChg>
        <pc:spChg chg="del">
          <ac:chgData name="Jonathan Petts" userId="5dd4f9a4c1668749" providerId="LiveId" clId="{6FA2AF1A-35DB-48C8-838C-622E012783D2}" dt="2018-11-15T12:15:01.225" v="788" actId="478"/>
          <ac:spMkLst>
            <pc:docMk/>
            <pc:sldMk cId="3636013181" sldId="302"/>
            <ac:spMk id="9" creationId="{A97CCB19-6555-4C90-9056-33CF5BE9E2C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9FA64C-4096-4694-ABC0-326902A4CF00}" type="datetimeFigureOut">
              <a:rPr lang="en-GB" smtClean="0"/>
              <a:pPr/>
              <a:t>18/11/2018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E1AF91-680F-472D-AA36-51061D8EDF2E}"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C2A44D9-4AD8-4A29-BB9A-34A579700F65}" type="datetimeFigureOut">
              <a:rPr lang="en-GB" smtClean="0"/>
              <a:pPr/>
              <a:t>18/11/2018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C2A44D9-4AD8-4A29-BB9A-34A579700F65}" type="datetimeFigureOut">
              <a:rPr lang="en-GB" smtClean="0"/>
              <a:pPr/>
              <a:t>18/11/2018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C2A44D9-4AD8-4A29-BB9A-34A579700F65}" type="datetimeFigureOut">
              <a:rPr lang="en-GB" smtClean="0"/>
              <a:pPr/>
              <a:t>18/11/2018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C2A44D9-4AD8-4A29-BB9A-34A579700F65}" type="datetimeFigureOut">
              <a:rPr lang="en-GB" smtClean="0"/>
              <a:pPr/>
              <a:t>18/11/2018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2A44D9-4AD8-4A29-BB9A-34A579700F65}" type="datetimeFigureOut">
              <a:rPr lang="en-GB" smtClean="0"/>
              <a:pPr/>
              <a:t>18/11/2018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C2A44D9-4AD8-4A29-BB9A-34A579700F65}" type="datetimeFigureOut">
              <a:rPr lang="en-GB" smtClean="0"/>
              <a:pPr/>
              <a:t>18/11/2018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C2A44D9-4AD8-4A29-BB9A-34A579700F65}" type="datetimeFigureOut">
              <a:rPr lang="en-GB" smtClean="0"/>
              <a:pPr/>
              <a:t>18/11/2018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C2A44D9-4AD8-4A29-BB9A-34A579700F65}" type="datetimeFigureOut">
              <a:rPr lang="en-GB" smtClean="0"/>
              <a:pPr/>
              <a:t>18/11/2018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2A44D9-4AD8-4A29-BB9A-34A579700F65}" type="datetimeFigureOut">
              <a:rPr lang="en-GB" smtClean="0"/>
              <a:pPr/>
              <a:t>18/11/2018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2A44D9-4AD8-4A29-BB9A-34A579700F65}" type="datetimeFigureOut">
              <a:rPr lang="en-GB" smtClean="0"/>
              <a:pPr/>
              <a:t>18/11/2018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2A44D9-4AD8-4A29-BB9A-34A579700F65}" type="datetimeFigureOut">
              <a:rPr lang="en-GB" smtClean="0"/>
              <a:pPr/>
              <a:t>18/11/2018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FA24B1-FACF-4DB3-AF68-87C6DBECDAD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A44D9-4AD8-4A29-BB9A-34A579700F65}" type="datetimeFigureOut">
              <a:rPr lang="en-GB" smtClean="0"/>
              <a:pPr/>
              <a:t>18/11/2018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A24B1-FACF-4DB3-AF68-87C6DBECDAD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9505EC4C-6556-4F56-9574-16571DF1CF1A}"/>
              </a:ext>
            </a:extLst>
          </p:cNvPr>
          <p:cNvPicPr>
            <a:picLocks noChangeAspect="1"/>
          </p:cNvPicPr>
          <p:nvPr/>
        </p:nvPicPr>
        <p:blipFill>
          <a:blip r:embed="rId2" cstate="print"/>
          <a:stretch>
            <a:fillRect/>
          </a:stretch>
        </p:blipFill>
        <p:spPr>
          <a:xfrm>
            <a:off x="0" y="-29074"/>
            <a:ext cx="9144000" cy="1233889"/>
          </a:xfrm>
          <a:prstGeom prst="rect">
            <a:avLst/>
          </a:prstGeom>
        </p:spPr>
      </p:pic>
    </p:spTree>
    <p:extLst>
      <p:ext uri="{BB962C8B-B14F-4D97-AF65-F5344CB8AC3E}">
        <p14:creationId xmlns="" xmlns:p14="http://schemas.microsoft.com/office/powerpoint/2010/main" val="1433643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5182160"/>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GB" sz="2000" b="1" i="0" u="none" strike="noStrike" cap="none" normalizeH="0" baseline="0" dirty="0">
                <a:ln>
                  <a:noFill/>
                </a:ln>
                <a:solidFill>
                  <a:srgbClr val="000000"/>
                </a:solidFill>
                <a:effectLst/>
                <a:latin typeface="Calibri" pitchFamily="34" charset="0"/>
                <a:ea typeface="Times New Roman" pitchFamily="18" charset="0"/>
                <a:cs typeface="Calibri" pitchFamily="34" charset="0"/>
              </a:rPr>
              <a:t>God’s Light</a:t>
            </a:r>
          </a:p>
          <a:p>
            <a:pPr lvl="0" eaLnBrk="0" fontAlgn="base" hangingPunct="0">
              <a:spcBef>
                <a:spcPct val="0"/>
              </a:spcBef>
              <a:spcAft>
                <a:spcPct val="0"/>
              </a:spcAft>
            </a:pPr>
            <a:r>
              <a:rPr lang="en-GB" sz="2000" i="1" dirty="0">
                <a:solidFill>
                  <a:srgbClr val="000000"/>
                </a:solidFill>
                <a:latin typeface="Calibri" pitchFamily="34" charset="0"/>
                <a:ea typeface="Times New Roman" pitchFamily="18" charset="0"/>
                <a:cs typeface="Calibri" pitchFamily="34" charset="0"/>
              </a:rPr>
              <a:t>For God, who said, ‘Let light shine out of darkness,’ made his light shine in our hearts to give us the light of the knowledge of God’s glory displayed in the face of Christ. But we have this treasure in jars of clay to show that this all-surpassing power is from God and not from us. </a:t>
            </a:r>
            <a:r>
              <a:rPr lang="en-GB" sz="2000" dirty="0">
                <a:solidFill>
                  <a:srgbClr val="000000"/>
                </a:solidFill>
                <a:latin typeface="Calibri" pitchFamily="34" charset="0"/>
                <a:ea typeface="Times New Roman" pitchFamily="18" charset="0"/>
                <a:cs typeface="Calibri" pitchFamily="34" charset="0"/>
              </a:rPr>
              <a:t>(2 Corinthians 4:6-7)</a:t>
            </a:r>
            <a:endParaRPr kumimoji="0" lang="en-GB" sz="20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6"/>
          <p:cNvSpPr/>
          <p:nvPr/>
        </p:nvSpPr>
        <p:spPr>
          <a:xfrm>
            <a:off x="0" y="985952"/>
            <a:ext cx="9144000" cy="2062103"/>
          </a:xfrm>
          <a:prstGeom prst="rect">
            <a:avLst/>
          </a:prstGeom>
        </p:spPr>
        <p:txBody>
          <a:bodyPr wrap="square">
            <a:spAutoFit/>
          </a:bodyPr>
          <a:lstStyle/>
          <a:p>
            <a:pPr lvl="0" fontAlgn="base">
              <a:spcBef>
                <a:spcPct val="0"/>
              </a:spcBef>
              <a:spcAft>
                <a:spcPct val="0"/>
              </a:spcAft>
            </a:pPr>
            <a:r>
              <a:rPr lang="en-GB" sz="2000" b="1" dirty="0">
                <a:solidFill>
                  <a:srgbClr val="000000"/>
                </a:solidFill>
                <a:latin typeface="Calibri" pitchFamily="34" charset="0"/>
                <a:ea typeface="Times New Roman" pitchFamily="18" charset="0"/>
                <a:cs typeface="Calibri" pitchFamily="34" charset="0"/>
              </a:rPr>
              <a:t>God’s Spirit</a:t>
            </a:r>
            <a:endParaRPr lang="en-GB" sz="2000" b="1" dirty="0">
              <a:solidFill>
                <a:prstClr val="black"/>
              </a:solidFill>
              <a:latin typeface="Arial" pitchFamily="34" charset="0"/>
              <a:cs typeface="Arial" pitchFamily="34" charset="0"/>
            </a:endParaRPr>
          </a:p>
          <a:p>
            <a:pPr lvl="0" eaLnBrk="0" fontAlgn="base" hangingPunct="0">
              <a:spcBef>
                <a:spcPct val="0"/>
              </a:spcBef>
              <a:spcAft>
                <a:spcPct val="0"/>
              </a:spcAft>
            </a:pPr>
            <a:r>
              <a:rPr lang="en-GB" sz="2000" i="1" dirty="0">
                <a:latin typeface="Calibri" pitchFamily="34" charset="0"/>
                <a:ea typeface="Times New Roman" pitchFamily="18" charset="0"/>
                <a:cs typeface="Calibri" pitchFamily="34" charset="0"/>
              </a:rPr>
              <a:t>You, however, are not in the realm of the flesh but are in the realm of the Spirit, if indeed the Spirit of God lives in you. And if anyone does not have the Spirit of Christ, they do not belong to Christ. </a:t>
            </a:r>
            <a:r>
              <a:rPr lang="en-GB" sz="2000" dirty="0">
                <a:latin typeface="Calibri" pitchFamily="34" charset="0"/>
                <a:ea typeface="Times New Roman" pitchFamily="18" charset="0"/>
                <a:cs typeface="Calibri" pitchFamily="34" charset="0"/>
              </a:rPr>
              <a:t>(Romans 8:9)</a:t>
            </a:r>
          </a:p>
          <a:p>
            <a:pPr lvl="0" eaLnBrk="0" fontAlgn="base" hangingPunct="0">
              <a:spcBef>
                <a:spcPct val="0"/>
              </a:spcBef>
              <a:spcAft>
                <a:spcPct val="0"/>
              </a:spcAft>
            </a:pPr>
            <a:endParaRPr lang="en-GB" sz="800" dirty="0">
              <a:latin typeface="Arial" pitchFamily="34" charset="0"/>
              <a:cs typeface="Arial" pitchFamily="34" charset="0"/>
            </a:endParaRPr>
          </a:p>
          <a:p>
            <a:pPr lvl="0" eaLnBrk="0" fontAlgn="base" hangingPunct="0">
              <a:spcBef>
                <a:spcPct val="0"/>
              </a:spcBef>
              <a:spcAft>
                <a:spcPct val="0"/>
              </a:spcAft>
            </a:pPr>
            <a:r>
              <a:rPr lang="en-GB" sz="2000" i="1" dirty="0">
                <a:solidFill>
                  <a:srgbClr val="000000"/>
                </a:solidFill>
                <a:latin typeface="Calibri" pitchFamily="34" charset="0"/>
                <a:ea typeface="Times New Roman" pitchFamily="18" charset="0"/>
                <a:cs typeface="Calibri" pitchFamily="34" charset="0"/>
              </a:rPr>
              <a:t>Don’t you know that you yourselves are God’s temple and that God’s Spirit lives among you? </a:t>
            </a:r>
            <a:r>
              <a:rPr lang="en-GB" sz="2000" dirty="0">
                <a:solidFill>
                  <a:srgbClr val="000000"/>
                </a:solidFill>
                <a:latin typeface="Calibri" pitchFamily="34" charset="0"/>
                <a:ea typeface="Times New Roman" pitchFamily="18" charset="0"/>
                <a:cs typeface="Calibri" pitchFamily="34" charset="0"/>
              </a:rPr>
              <a:t>(1 Corinthians 3:16)</a:t>
            </a:r>
            <a:endParaRPr lang="en-GB" sz="2000" dirty="0">
              <a:solidFill>
                <a:prstClr val="black"/>
              </a:solidFill>
              <a:latin typeface="Arial" pitchFamily="34" charset="0"/>
              <a:cs typeface="Arial" pitchFamily="34" charset="0"/>
            </a:endParaRPr>
          </a:p>
        </p:txBody>
      </p:sp>
      <p:sp>
        <p:nvSpPr>
          <p:cNvPr id="8" name="Rectangle 7"/>
          <p:cNvSpPr/>
          <p:nvPr/>
        </p:nvSpPr>
        <p:spPr>
          <a:xfrm>
            <a:off x="0" y="3068960"/>
            <a:ext cx="9144000" cy="2062103"/>
          </a:xfrm>
          <a:prstGeom prst="rect">
            <a:avLst/>
          </a:prstGeom>
          <a:solidFill>
            <a:schemeClr val="tx1"/>
          </a:solidFill>
        </p:spPr>
        <p:txBody>
          <a:bodyPr wrap="square">
            <a:spAutoFit/>
          </a:bodyPr>
          <a:lstStyle/>
          <a:p>
            <a:pPr lvl="0" eaLnBrk="0" fontAlgn="base" hangingPunct="0">
              <a:spcBef>
                <a:spcPct val="0"/>
              </a:spcBef>
              <a:spcAft>
                <a:spcPct val="0"/>
              </a:spcAft>
            </a:pPr>
            <a:r>
              <a:rPr lang="en-GB" sz="2000" b="1" dirty="0">
                <a:solidFill>
                  <a:schemeClr val="bg1"/>
                </a:solidFill>
                <a:latin typeface="Calibri" pitchFamily="34" charset="0"/>
                <a:ea typeface="Times New Roman" pitchFamily="18" charset="0"/>
                <a:cs typeface="Calibri" pitchFamily="34" charset="0"/>
              </a:rPr>
              <a:t>Christ</a:t>
            </a:r>
            <a:endParaRPr lang="en-GB" sz="2000" b="1" dirty="0">
              <a:solidFill>
                <a:schemeClr val="bg1"/>
              </a:solidFill>
              <a:latin typeface="Arial" pitchFamily="34" charset="0"/>
              <a:cs typeface="Arial" pitchFamily="34" charset="0"/>
            </a:endParaRPr>
          </a:p>
          <a:p>
            <a:pPr lvl="0" eaLnBrk="0" fontAlgn="base" hangingPunct="0">
              <a:spcBef>
                <a:spcPct val="0"/>
              </a:spcBef>
              <a:spcAft>
                <a:spcPct val="0"/>
              </a:spcAft>
            </a:pPr>
            <a:r>
              <a:rPr lang="en-GB" sz="2000" i="1" dirty="0">
                <a:solidFill>
                  <a:schemeClr val="bg1"/>
                </a:solidFill>
                <a:latin typeface="Calibri" pitchFamily="34" charset="0"/>
                <a:ea typeface="Times New Roman" pitchFamily="18" charset="0"/>
                <a:cs typeface="Calibri" pitchFamily="34" charset="0"/>
              </a:rPr>
              <a:t>I have been crucified with Christ and I no longer live, but Christ lives in me. The life I now live in the body, I live by faith in the Son of God, who loved me and gave himself for me. </a:t>
            </a:r>
            <a:r>
              <a:rPr lang="en-GB" sz="2000" dirty="0">
                <a:solidFill>
                  <a:schemeClr val="bg1"/>
                </a:solidFill>
                <a:latin typeface="Calibri" pitchFamily="34" charset="0"/>
                <a:ea typeface="Times New Roman" pitchFamily="18" charset="0"/>
                <a:cs typeface="Calibri" pitchFamily="34" charset="0"/>
              </a:rPr>
              <a:t>(Galatians 2:20)</a:t>
            </a:r>
          </a:p>
          <a:p>
            <a:pPr lvl="0" eaLnBrk="0" fontAlgn="base" hangingPunct="0">
              <a:spcBef>
                <a:spcPct val="0"/>
              </a:spcBef>
              <a:spcAft>
                <a:spcPct val="0"/>
              </a:spcAft>
            </a:pPr>
            <a:endParaRPr lang="en-GB" sz="800" dirty="0">
              <a:solidFill>
                <a:schemeClr val="bg1"/>
              </a:solidFill>
              <a:latin typeface="Arial" pitchFamily="34" charset="0"/>
              <a:cs typeface="Arial" pitchFamily="34" charset="0"/>
            </a:endParaRPr>
          </a:p>
          <a:p>
            <a:pPr lvl="0" eaLnBrk="0" fontAlgn="base" hangingPunct="0">
              <a:spcBef>
                <a:spcPct val="0"/>
              </a:spcBef>
              <a:spcAft>
                <a:spcPct val="0"/>
              </a:spcAft>
            </a:pPr>
            <a:r>
              <a:rPr lang="en-GB" sz="2000" i="1" dirty="0">
                <a:solidFill>
                  <a:schemeClr val="bg1"/>
                </a:solidFill>
                <a:latin typeface="Calibri" pitchFamily="34" charset="0"/>
                <a:ea typeface="Times New Roman" pitchFamily="18" charset="0"/>
                <a:cs typeface="Calibri" pitchFamily="34" charset="0"/>
              </a:rPr>
              <a:t>God has chosen to make known among the Gentiles the glorious riches of this mystery, which is Christ in you, the hope of glory. </a:t>
            </a:r>
            <a:r>
              <a:rPr lang="en-GB" sz="2000" dirty="0">
                <a:solidFill>
                  <a:schemeClr val="bg1"/>
                </a:solidFill>
                <a:latin typeface="Calibri" pitchFamily="34" charset="0"/>
                <a:ea typeface="Times New Roman" pitchFamily="18" charset="0"/>
                <a:cs typeface="Calibri" pitchFamily="34" charset="0"/>
              </a:rPr>
              <a:t>(Colossians 1:27)</a:t>
            </a:r>
            <a:endParaRPr lang="en-GB" sz="2000" dirty="0">
              <a:solidFill>
                <a:schemeClr val="bg1"/>
              </a:solidFill>
              <a:latin typeface="Arial" pitchFamily="34" charset="0"/>
              <a:cs typeface="Arial" pitchFamily="34" charset="0"/>
            </a:endParaRPr>
          </a:p>
        </p:txBody>
      </p:sp>
      <p:pic>
        <p:nvPicPr>
          <p:cNvPr id="9" name="Picture 8">
            <a:extLst>
              <a:ext uri="{FF2B5EF4-FFF2-40B4-BE49-F238E27FC236}">
                <a16:creationId xmlns="" xmlns:a16="http://schemas.microsoft.com/office/drawing/2014/main" id="{0816394E-A44F-4E0A-B86A-14A1A6806618}"/>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10" name="Picture 9">
            <a:extLst>
              <a:ext uri="{FF2B5EF4-FFF2-40B4-BE49-F238E27FC236}">
                <a16:creationId xmlns="" xmlns:a16="http://schemas.microsoft.com/office/drawing/2014/main" id="{B235907B-9AE2-4090-BFC1-D60E454F2F34}"/>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11" name="Rectangle 10">
            <a:extLst>
              <a:ext uri="{FF2B5EF4-FFF2-40B4-BE49-F238E27FC236}">
                <a16:creationId xmlns="" xmlns:a16="http://schemas.microsoft.com/office/drawing/2014/main" id="{7D367862-1464-4980-A089-24906FF43B40}"/>
              </a:ext>
            </a:extLst>
          </p:cNvPr>
          <p:cNvSpPr/>
          <p:nvPr/>
        </p:nvSpPr>
        <p:spPr>
          <a:xfrm>
            <a:off x="3347864" y="692696"/>
            <a:ext cx="2448272" cy="5040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a:solidFill>
                  <a:schemeClr val="tx1"/>
                </a:solidFill>
              </a:rPr>
              <a:t>What’s inside?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54ECFDD5-C427-4C12-806C-25E739217719}"/>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7" name="Picture 6">
            <a:extLst>
              <a:ext uri="{FF2B5EF4-FFF2-40B4-BE49-F238E27FC236}">
                <a16:creationId xmlns="" xmlns:a16="http://schemas.microsoft.com/office/drawing/2014/main" id="{6197827F-DCC7-414A-B724-FF762CA3B674}"/>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8" name="Rectangle 7">
            <a:extLst>
              <a:ext uri="{FF2B5EF4-FFF2-40B4-BE49-F238E27FC236}">
                <a16:creationId xmlns="" xmlns:a16="http://schemas.microsoft.com/office/drawing/2014/main" id="{CF322F2E-5920-4F9D-AA8F-42B2CA8ABCA3}"/>
              </a:ext>
            </a:extLst>
          </p:cNvPr>
          <p:cNvSpPr/>
          <p:nvPr/>
        </p:nvSpPr>
        <p:spPr>
          <a:xfrm>
            <a:off x="3059832" y="692696"/>
            <a:ext cx="3024336" cy="5040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a:solidFill>
                  <a:schemeClr val="tx1"/>
                </a:solidFill>
              </a:rPr>
              <a:t>What’s the problem?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4499992" y="1484784"/>
            <a:ext cx="0" cy="5112568"/>
          </a:xfrm>
          <a:prstGeom prst="line">
            <a:avLst/>
          </a:prstGeom>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323528" y="1484784"/>
            <a:ext cx="4104456" cy="64807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Internal</a:t>
            </a:r>
          </a:p>
        </p:txBody>
      </p:sp>
      <p:sp>
        <p:nvSpPr>
          <p:cNvPr id="8" name="Rounded Rectangle 7"/>
          <p:cNvSpPr/>
          <p:nvPr/>
        </p:nvSpPr>
        <p:spPr>
          <a:xfrm>
            <a:off x="4572000" y="1484784"/>
            <a:ext cx="4320480" cy="64807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External</a:t>
            </a:r>
          </a:p>
        </p:txBody>
      </p:sp>
      <p:pic>
        <p:nvPicPr>
          <p:cNvPr id="10" name="Picture 9">
            <a:extLst>
              <a:ext uri="{FF2B5EF4-FFF2-40B4-BE49-F238E27FC236}">
                <a16:creationId xmlns="" xmlns:a16="http://schemas.microsoft.com/office/drawing/2014/main" id="{2E6058AF-D5B4-4C4C-859D-1E7B2654BBE4}"/>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11" name="Picture 10">
            <a:extLst>
              <a:ext uri="{FF2B5EF4-FFF2-40B4-BE49-F238E27FC236}">
                <a16:creationId xmlns="" xmlns:a16="http://schemas.microsoft.com/office/drawing/2014/main" id="{736D19A5-4AC4-4E0D-AFF6-169C57ACE3F2}"/>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12" name="Rectangle 11">
            <a:extLst>
              <a:ext uri="{FF2B5EF4-FFF2-40B4-BE49-F238E27FC236}">
                <a16:creationId xmlns="" xmlns:a16="http://schemas.microsoft.com/office/drawing/2014/main" id="{68C1334B-8AA2-492F-9E40-F5C8D8AA06AF}"/>
              </a:ext>
            </a:extLst>
          </p:cNvPr>
          <p:cNvSpPr/>
          <p:nvPr/>
        </p:nvSpPr>
        <p:spPr>
          <a:xfrm>
            <a:off x="3059832" y="692696"/>
            <a:ext cx="3024336" cy="5040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a:solidFill>
                  <a:schemeClr val="tx1"/>
                </a:solidFill>
              </a:rPr>
              <a:t>What’s the problem?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4499992" y="1484784"/>
            <a:ext cx="0" cy="5112568"/>
          </a:xfrm>
          <a:prstGeom prst="line">
            <a:avLst/>
          </a:prstGeom>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323528" y="1484784"/>
            <a:ext cx="4104456" cy="64807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Internal</a:t>
            </a:r>
          </a:p>
        </p:txBody>
      </p:sp>
      <p:sp>
        <p:nvSpPr>
          <p:cNvPr id="11" name="Rounded Rectangle 10"/>
          <p:cNvSpPr/>
          <p:nvPr/>
        </p:nvSpPr>
        <p:spPr>
          <a:xfrm>
            <a:off x="4572000" y="1484784"/>
            <a:ext cx="4320480" cy="64807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External</a:t>
            </a:r>
          </a:p>
        </p:txBody>
      </p:sp>
      <p:sp>
        <p:nvSpPr>
          <p:cNvPr id="7" name="TextBox 6"/>
          <p:cNvSpPr txBox="1"/>
          <p:nvPr/>
        </p:nvSpPr>
        <p:spPr>
          <a:xfrm>
            <a:off x="251520" y="2492896"/>
            <a:ext cx="4248472" cy="4247317"/>
          </a:xfrm>
          <a:prstGeom prst="rect">
            <a:avLst/>
          </a:prstGeom>
          <a:noFill/>
        </p:spPr>
        <p:txBody>
          <a:bodyPr wrap="square" rtlCol="0">
            <a:spAutoFit/>
          </a:bodyPr>
          <a:lstStyle/>
          <a:p>
            <a:pPr marL="0" lvl="1" algn="ctr"/>
            <a:r>
              <a:rPr lang="en-GB" i="1" dirty="0"/>
              <a:t>A good man brings good things out of the good stored up in his heart, and an evil man brings evil things out of the evil stored up in his heart. </a:t>
            </a:r>
            <a:r>
              <a:rPr lang="en-GB" i="1" u="sng" dirty="0"/>
              <a:t>For the mouth speaks what the heart is full of</a:t>
            </a:r>
            <a:r>
              <a:rPr lang="en-GB" i="1" dirty="0"/>
              <a:t>. </a:t>
            </a:r>
            <a:r>
              <a:rPr lang="en-GB" dirty="0"/>
              <a:t>(Luke 6:45)</a:t>
            </a:r>
          </a:p>
          <a:p>
            <a:pPr marL="0" lvl="1" algn="ctr"/>
            <a:endParaRPr lang="en-GB" dirty="0"/>
          </a:p>
          <a:p>
            <a:pPr marL="0" lvl="1" algn="ctr"/>
            <a:r>
              <a:rPr lang="en-GB" i="1" dirty="0"/>
              <a:t>My dear children, for whom I am again in the pains of childbirth </a:t>
            </a:r>
            <a:r>
              <a:rPr lang="en-GB" i="1" u="sng" dirty="0"/>
              <a:t>until Christ is formed in you</a:t>
            </a:r>
            <a:r>
              <a:rPr lang="en-GB" i="1" dirty="0"/>
              <a:t>. </a:t>
            </a:r>
            <a:r>
              <a:rPr lang="en-GB" dirty="0"/>
              <a:t>(Galatians 4:19)</a:t>
            </a:r>
          </a:p>
          <a:p>
            <a:pPr marL="0" lvl="1" algn="ctr"/>
            <a:endParaRPr lang="en-GB" i="1" dirty="0"/>
          </a:p>
          <a:p>
            <a:pPr marL="0" lvl="1" algn="ctr"/>
            <a:r>
              <a:rPr lang="en-GB" i="1" dirty="0"/>
              <a:t>I pray that out of his glorious riches he may strengthen you with power through his Spirit in your inner being, </a:t>
            </a:r>
            <a:r>
              <a:rPr lang="en-GB" i="1" u="sng" dirty="0"/>
              <a:t>so that Christ may dwell in your hearts</a:t>
            </a:r>
            <a:r>
              <a:rPr lang="en-GB" i="1" dirty="0"/>
              <a:t> through faith. </a:t>
            </a:r>
            <a:r>
              <a:rPr lang="en-GB" dirty="0"/>
              <a:t>(Ephesians 3:16-17)</a:t>
            </a:r>
            <a:endParaRPr lang="en-GB" i="1" dirty="0"/>
          </a:p>
        </p:txBody>
      </p:sp>
      <p:sp>
        <p:nvSpPr>
          <p:cNvPr id="12" name="Left Arrow Callout 11"/>
          <p:cNvSpPr/>
          <p:nvPr/>
        </p:nvSpPr>
        <p:spPr>
          <a:xfrm>
            <a:off x="4427984" y="4077072"/>
            <a:ext cx="2592288" cy="1080120"/>
          </a:xfrm>
          <a:prstGeom prst="leftArrowCallout">
            <a:avLst>
              <a:gd name="adj1" fmla="val 29161"/>
              <a:gd name="adj2" fmla="val 25000"/>
              <a:gd name="adj3" fmla="val 61468"/>
              <a:gd name="adj4" fmla="val 6497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Written to Christians!</a:t>
            </a:r>
          </a:p>
        </p:txBody>
      </p:sp>
      <p:sp>
        <p:nvSpPr>
          <p:cNvPr id="13" name="Left Arrow Callout 12"/>
          <p:cNvSpPr/>
          <p:nvPr/>
        </p:nvSpPr>
        <p:spPr>
          <a:xfrm>
            <a:off x="4427984" y="5517232"/>
            <a:ext cx="2592288" cy="1080120"/>
          </a:xfrm>
          <a:prstGeom prst="leftArrowCallout">
            <a:avLst>
              <a:gd name="adj1" fmla="val 29161"/>
              <a:gd name="adj2" fmla="val 25000"/>
              <a:gd name="adj3" fmla="val 61468"/>
              <a:gd name="adj4" fmla="val 6497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Written to Christians!</a:t>
            </a:r>
          </a:p>
        </p:txBody>
      </p:sp>
      <p:pic>
        <p:nvPicPr>
          <p:cNvPr id="14" name="Picture 13">
            <a:extLst>
              <a:ext uri="{FF2B5EF4-FFF2-40B4-BE49-F238E27FC236}">
                <a16:creationId xmlns="" xmlns:a16="http://schemas.microsoft.com/office/drawing/2014/main" id="{C7BE6AB6-C822-4227-9DB4-45DFD09C9C1D}"/>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15" name="Picture 14">
            <a:extLst>
              <a:ext uri="{FF2B5EF4-FFF2-40B4-BE49-F238E27FC236}">
                <a16:creationId xmlns="" xmlns:a16="http://schemas.microsoft.com/office/drawing/2014/main" id="{B6B6D1D4-488F-48C1-8E62-266DECFDD41E}"/>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16" name="Rectangle 15">
            <a:extLst>
              <a:ext uri="{FF2B5EF4-FFF2-40B4-BE49-F238E27FC236}">
                <a16:creationId xmlns="" xmlns:a16="http://schemas.microsoft.com/office/drawing/2014/main" id="{41E470D5-7FDA-428C-A67E-D01D7DBF107D}"/>
              </a:ext>
            </a:extLst>
          </p:cNvPr>
          <p:cNvSpPr/>
          <p:nvPr/>
        </p:nvSpPr>
        <p:spPr>
          <a:xfrm>
            <a:off x="3059832" y="692696"/>
            <a:ext cx="3024336" cy="5040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a:solidFill>
                  <a:schemeClr val="tx1"/>
                </a:solidFill>
              </a:rPr>
              <a:t>What’s the problem?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3000"/>
                                  </p:stCondLst>
                                  <p:childTnLst>
                                    <p:set>
                                      <p:cBhvr>
                                        <p:cTn id="9" dur="1" fill="hold">
                                          <p:stCondLst>
                                            <p:cond delay="0"/>
                                          </p:stCondLst>
                                        </p:cTn>
                                        <p:tgtEl>
                                          <p:spTgt spid="1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7">
                                            <p:txEl>
                                              <p:pRg st="4" end="4"/>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300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4499992" y="1484784"/>
            <a:ext cx="0" cy="5112568"/>
          </a:xfrm>
          <a:prstGeom prst="line">
            <a:avLst/>
          </a:prstGeom>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323528" y="1484784"/>
            <a:ext cx="4104456" cy="64807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Internal</a:t>
            </a:r>
          </a:p>
        </p:txBody>
      </p:sp>
      <p:sp>
        <p:nvSpPr>
          <p:cNvPr id="11" name="Rounded Rectangle 10"/>
          <p:cNvSpPr/>
          <p:nvPr/>
        </p:nvSpPr>
        <p:spPr>
          <a:xfrm>
            <a:off x="4572000" y="1484784"/>
            <a:ext cx="4320480" cy="64807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t>External</a:t>
            </a:r>
          </a:p>
        </p:txBody>
      </p:sp>
      <p:sp>
        <p:nvSpPr>
          <p:cNvPr id="7" name="TextBox 6"/>
          <p:cNvSpPr txBox="1"/>
          <p:nvPr/>
        </p:nvSpPr>
        <p:spPr>
          <a:xfrm>
            <a:off x="251520" y="2492896"/>
            <a:ext cx="4248472" cy="4247317"/>
          </a:xfrm>
          <a:prstGeom prst="rect">
            <a:avLst/>
          </a:prstGeom>
          <a:noFill/>
        </p:spPr>
        <p:txBody>
          <a:bodyPr wrap="square" rtlCol="0">
            <a:spAutoFit/>
          </a:bodyPr>
          <a:lstStyle/>
          <a:p>
            <a:pPr marL="0" lvl="1" algn="ctr"/>
            <a:r>
              <a:rPr lang="en-GB" i="1" dirty="0"/>
              <a:t>A good man brings good things out of the good stored up in his heart, and an evil man brings evil things out of the evil stored up in his heart. For the mouth speaks what the heart is full of. </a:t>
            </a:r>
            <a:r>
              <a:rPr lang="en-GB" dirty="0"/>
              <a:t>(Luke 6:45)</a:t>
            </a:r>
          </a:p>
          <a:p>
            <a:pPr marL="0" lvl="1" algn="ctr"/>
            <a:endParaRPr lang="en-GB" dirty="0"/>
          </a:p>
          <a:p>
            <a:pPr marL="0" lvl="1" algn="ctr"/>
            <a:r>
              <a:rPr lang="en-GB" i="1" dirty="0"/>
              <a:t>My dear children, for whom I am again in the pains of childbirth until Christ is formed in you. </a:t>
            </a:r>
            <a:r>
              <a:rPr lang="en-GB" dirty="0"/>
              <a:t>(Galatians 4:19)</a:t>
            </a:r>
          </a:p>
          <a:p>
            <a:pPr marL="0" lvl="1" algn="ctr"/>
            <a:endParaRPr lang="en-GB" i="1" dirty="0"/>
          </a:p>
          <a:p>
            <a:pPr marL="0" lvl="1" algn="ctr"/>
            <a:r>
              <a:rPr lang="en-GB" i="1" dirty="0"/>
              <a:t>I pray that out of his glorious riches he may strengthen you with power through his Spirit in your inner being, so that Christ may dwell in your hearts through faith. </a:t>
            </a:r>
            <a:r>
              <a:rPr lang="en-GB" dirty="0"/>
              <a:t>(Ephesians 3:16-17)</a:t>
            </a:r>
            <a:endParaRPr lang="en-GB" i="1" dirty="0"/>
          </a:p>
        </p:txBody>
      </p:sp>
      <p:sp>
        <p:nvSpPr>
          <p:cNvPr id="8" name="TextBox 7"/>
          <p:cNvSpPr txBox="1"/>
          <p:nvPr/>
        </p:nvSpPr>
        <p:spPr>
          <a:xfrm>
            <a:off x="4499992" y="2492896"/>
            <a:ext cx="4392488" cy="2862322"/>
          </a:xfrm>
          <a:prstGeom prst="rect">
            <a:avLst/>
          </a:prstGeom>
          <a:noFill/>
        </p:spPr>
        <p:txBody>
          <a:bodyPr wrap="square" rtlCol="0">
            <a:spAutoFit/>
          </a:bodyPr>
          <a:lstStyle/>
          <a:p>
            <a:pPr marL="0" lvl="1" algn="ctr"/>
            <a:r>
              <a:rPr lang="en-GB" i="1" dirty="0"/>
              <a:t>Put on the full armour of God, so that you can take your stand against the devil’s schemes. For our struggle is not against flesh and blood, but against the rulers, against the authorities, against the powers of this dark world and against the spiritual forces of evil in the heavenly realms. </a:t>
            </a:r>
            <a:r>
              <a:rPr lang="en-GB" dirty="0"/>
              <a:t>(Ephesians 6:11-12)</a:t>
            </a:r>
          </a:p>
          <a:p>
            <a:pPr marL="0" lvl="1" algn="ctr"/>
            <a:endParaRPr lang="en-GB" i="1" dirty="0"/>
          </a:p>
          <a:p>
            <a:pPr marL="0" lvl="1" algn="ctr"/>
            <a:r>
              <a:rPr lang="en-GB" i="1" dirty="0"/>
              <a:t>We are not unaware of his schemes. </a:t>
            </a:r>
          </a:p>
          <a:p>
            <a:pPr marL="0" lvl="1" algn="ctr"/>
            <a:r>
              <a:rPr lang="en-GB" dirty="0"/>
              <a:t>(2 Corinthians 2:11)</a:t>
            </a:r>
            <a:endParaRPr lang="en-GB" i="1" dirty="0"/>
          </a:p>
        </p:txBody>
      </p:sp>
      <p:pic>
        <p:nvPicPr>
          <p:cNvPr id="12" name="Picture 11">
            <a:extLst>
              <a:ext uri="{FF2B5EF4-FFF2-40B4-BE49-F238E27FC236}">
                <a16:creationId xmlns="" xmlns:a16="http://schemas.microsoft.com/office/drawing/2014/main" id="{A411B252-C613-45BE-B53B-8974E7F69A33}"/>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13" name="Picture 12">
            <a:extLst>
              <a:ext uri="{FF2B5EF4-FFF2-40B4-BE49-F238E27FC236}">
                <a16:creationId xmlns="" xmlns:a16="http://schemas.microsoft.com/office/drawing/2014/main" id="{5204BE07-C087-464C-9FC1-C58FE02E8150}"/>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14" name="Rectangle 13">
            <a:extLst>
              <a:ext uri="{FF2B5EF4-FFF2-40B4-BE49-F238E27FC236}">
                <a16:creationId xmlns="" xmlns:a16="http://schemas.microsoft.com/office/drawing/2014/main" id="{14F096D2-F995-4CF3-86B8-4A21ABD34A1A}"/>
              </a:ext>
            </a:extLst>
          </p:cNvPr>
          <p:cNvSpPr/>
          <p:nvPr/>
        </p:nvSpPr>
        <p:spPr>
          <a:xfrm>
            <a:off x="3059832" y="692696"/>
            <a:ext cx="3024336" cy="5040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a:solidFill>
                  <a:schemeClr val="tx1"/>
                </a:solidFill>
              </a:rPr>
              <a:t>What’s the problem?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484784"/>
            <a:ext cx="9143999" cy="1323439"/>
          </a:xfrm>
          <a:prstGeom prst="rect">
            <a:avLst/>
          </a:prstGeom>
          <a:noFill/>
        </p:spPr>
        <p:txBody>
          <a:bodyPr wrap="square" rtlCol="0">
            <a:spAutoFit/>
          </a:bodyPr>
          <a:lstStyle/>
          <a:p>
            <a:pPr algn="ctr"/>
            <a:r>
              <a:rPr lang="en-GB" sz="4000" b="1" dirty="0"/>
              <a:t>Pray inside out</a:t>
            </a:r>
          </a:p>
          <a:p>
            <a:pPr algn="ctr"/>
            <a:endParaRPr lang="en-GB" sz="4000" dirty="0"/>
          </a:p>
        </p:txBody>
      </p:sp>
      <p:pic>
        <p:nvPicPr>
          <p:cNvPr id="5" name="Picture 4">
            <a:extLst>
              <a:ext uri="{FF2B5EF4-FFF2-40B4-BE49-F238E27FC236}">
                <a16:creationId xmlns="" xmlns:a16="http://schemas.microsoft.com/office/drawing/2014/main" id="{234061E4-68DF-4B85-90F4-114AB43812CF}"/>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7" name="Picture 6">
            <a:extLst>
              <a:ext uri="{FF2B5EF4-FFF2-40B4-BE49-F238E27FC236}">
                <a16:creationId xmlns="" xmlns:a16="http://schemas.microsoft.com/office/drawing/2014/main" id="{2AA8211A-95BB-4381-BD69-0E1C4BD6409A}"/>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484784"/>
            <a:ext cx="9143999" cy="1323439"/>
          </a:xfrm>
          <a:prstGeom prst="rect">
            <a:avLst/>
          </a:prstGeom>
          <a:noFill/>
        </p:spPr>
        <p:txBody>
          <a:bodyPr wrap="square" rtlCol="0">
            <a:spAutoFit/>
          </a:bodyPr>
          <a:lstStyle/>
          <a:p>
            <a:pPr algn="ctr"/>
            <a:r>
              <a:rPr lang="en-GB" sz="4000" b="1" dirty="0"/>
              <a:t>Pray inside out</a:t>
            </a:r>
          </a:p>
          <a:p>
            <a:pPr algn="ctr"/>
            <a:endParaRPr lang="en-GB" sz="4000" dirty="0"/>
          </a:p>
        </p:txBody>
      </p:sp>
      <p:pic>
        <p:nvPicPr>
          <p:cNvPr id="5" name="Picture 4">
            <a:extLst>
              <a:ext uri="{FF2B5EF4-FFF2-40B4-BE49-F238E27FC236}">
                <a16:creationId xmlns="" xmlns:a16="http://schemas.microsoft.com/office/drawing/2014/main" id="{234061E4-68DF-4B85-90F4-114AB43812CF}"/>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7" name="Picture 6">
            <a:extLst>
              <a:ext uri="{FF2B5EF4-FFF2-40B4-BE49-F238E27FC236}">
                <a16:creationId xmlns="" xmlns:a16="http://schemas.microsoft.com/office/drawing/2014/main" id="{2AA8211A-95BB-4381-BD69-0E1C4BD6409A}"/>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2" name="Rectangle: Rounded Corners 1">
            <a:extLst>
              <a:ext uri="{FF2B5EF4-FFF2-40B4-BE49-F238E27FC236}">
                <a16:creationId xmlns="" xmlns:a16="http://schemas.microsoft.com/office/drawing/2014/main" id="{46CC4670-4804-421D-961B-CFA6EA16D482}"/>
              </a:ext>
            </a:extLst>
          </p:cNvPr>
          <p:cNvSpPr/>
          <p:nvPr/>
        </p:nvSpPr>
        <p:spPr>
          <a:xfrm>
            <a:off x="935595" y="2808223"/>
            <a:ext cx="7272808" cy="216024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Ask God to give you a heart for the lost</a:t>
            </a:r>
          </a:p>
          <a:p>
            <a:pPr algn="ctr"/>
            <a:endParaRPr lang="en-GB" sz="2400" dirty="0"/>
          </a:p>
          <a:p>
            <a:pPr algn="ctr"/>
            <a:r>
              <a:rPr lang="en-GB" sz="2400" dirty="0"/>
              <a:t>Ask God who to pray for</a:t>
            </a:r>
          </a:p>
          <a:p>
            <a:pPr algn="ctr"/>
            <a:endParaRPr lang="en-GB" sz="2400" dirty="0"/>
          </a:p>
          <a:p>
            <a:pPr algn="ctr"/>
            <a:r>
              <a:rPr lang="en-GB" sz="2400" dirty="0"/>
              <a:t>Ask God what your role is in bringing them to Christ</a:t>
            </a:r>
          </a:p>
        </p:txBody>
      </p:sp>
    </p:spTree>
    <p:extLst>
      <p:ext uri="{BB962C8B-B14F-4D97-AF65-F5344CB8AC3E}">
        <p14:creationId xmlns="" xmlns:p14="http://schemas.microsoft.com/office/powerpoint/2010/main" val="35051860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484784"/>
            <a:ext cx="9143999" cy="1938992"/>
          </a:xfrm>
          <a:prstGeom prst="rect">
            <a:avLst/>
          </a:prstGeom>
          <a:noFill/>
        </p:spPr>
        <p:txBody>
          <a:bodyPr wrap="square" rtlCol="0">
            <a:spAutoFit/>
          </a:bodyPr>
          <a:lstStyle/>
          <a:p>
            <a:pPr algn="ctr"/>
            <a:r>
              <a:rPr lang="en-GB" sz="4000" dirty="0"/>
              <a:t>Pray inside out</a:t>
            </a:r>
          </a:p>
          <a:p>
            <a:pPr algn="ctr"/>
            <a:endParaRPr lang="en-GB" sz="4000" dirty="0"/>
          </a:p>
          <a:p>
            <a:pPr algn="ctr"/>
            <a:r>
              <a:rPr lang="en-GB" sz="4000" b="1" dirty="0"/>
              <a:t>Live inside out</a:t>
            </a:r>
          </a:p>
        </p:txBody>
      </p:sp>
      <p:pic>
        <p:nvPicPr>
          <p:cNvPr id="5" name="Picture 4">
            <a:extLst>
              <a:ext uri="{FF2B5EF4-FFF2-40B4-BE49-F238E27FC236}">
                <a16:creationId xmlns="" xmlns:a16="http://schemas.microsoft.com/office/drawing/2014/main" id="{234061E4-68DF-4B85-90F4-114AB43812CF}"/>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7" name="Picture 6">
            <a:extLst>
              <a:ext uri="{FF2B5EF4-FFF2-40B4-BE49-F238E27FC236}">
                <a16:creationId xmlns="" xmlns:a16="http://schemas.microsoft.com/office/drawing/2014/main" id="{2AA8211A-95BB-4381-BD69-0E1C4BD6409A}"/>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Tree>
    <p:extLst>
      <p:ext uri="{BB962C8B-B14F-4D97-AF65-F5344CB8AC3E}">
        <p14:creationId xmlns="" xmlns:p14="http://schemas.microsoft.com/office/powerpoint/2010/main" val="2588469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484784"/>
            <a:ext cx="9143999" cy="1938992"/>
          </a:xfrm>
          <a:prstGeom prst="rect">
            <a:avLst/>
          </a:prstGeom>
          <a:noFill/>
        </p:spPr>
        <p:txBody>
          <a:bodyPr wrap="square" rtlCol="0">
            <a:spAutoFit/>
          </a:bodyPr>
          <a:lstStyle/>
          <a:p>
            <a:pPr algn="ctr"/>
            <a:r>
              <a:rPr lang="en-GB" sz="4000" dirty="0"/>
              <a:t>Pray inside out</a:t>
            </a:r>
          </a:p>
          <a:p>
            <a:pPr algn="ctr"/>
            <a:endParaRPr lang="en-GB" sz="4000" dirty="0"/>
          </a:p>
          <a:p>
            <a:pPr algn="ctr"/>
            <a:r>
              <a:rPr lang="en-GB" sz="4000" b="1" dirty="0"/>
              <a:t>Live inside out</a:t>
            </a:r>
          </a:p>
        </p:txBody>
      </p:sp>
      <p:pic>
        <p:nvPicPr>
          <p:cNvPr id="5" name="Picture 4">
            <a:extLst>
              <a:ext uri="{FF2B5EF4-FFF2-40B4-BE49-F238E27FC236}">
                <a16:creationId xmlns="" xmlns:a16="http://schemas.microsoft.com/office/drawing/2014/main" id="{234061E4-68DF-4B85-90F4-114AB43812CF}"/>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7" name="Picture 6">
            <a:extLst>
              <a:ext uri="{FF2B5EF4-FFF2-40B4-BE49-F238E27FC236}">
                <a16:creationId xmlns="" xmlns:a16="http://schemas.microsoft.com/office/drawing/2014/main" id="{2AA8211A-95BB-4381-BD69-0E1C4BD6409A}"/>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8" name="Rectangle: Rounded Corners 7">
            <a:extLst>
              <a:ext uri="{FF2B5EF4-FFF2-40B4-BE49-F238E27FC236}">
                <a16:creationId xmlns="" xmlns:a16="http://schemas.microsoft.com/office/drawing/2014/main" id="{A6E9C610-6D93-4D81-8B28-58B4EA485E7A}"/>
              </a:ext>
            </a:extLst>
          </p:cNvPr>
          <p:cNvSpPr/>
          <p:nvPr/>
        </p:nvSpPr>
        <p:spPr>
          <a:xfrm>
            <a:off x="935595" y="4110021"/>
            <a:ext cx="7272808" cy="216024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t>Cultivate </a:t>
            </a:r>
            <a:r>
              <a:rPr lang="en-GB" sz="2400" smtClean="0"/>
              <a:t>fruit</a:t>
            </a:r>
            <a:endParaRPr lang="en-GB" sz="2400" dirty="0"/>
          </a:p>
          <a:p>
            <a:pPr algn="ctr"/>
            <a:endParaRPr lang="en-GB" sz="2400" dirty="0"/>
          </a:p>
          <a:p>
            <a:pPr algn="ctr"/>
            <a:r>
              <a:rPr lang="en-GB" sz="2400" dirty="0"/>
              <a:t>Live generously</a:t>
            </a:r>
          </a:p>
        </p:txBody>
      </p:sp>
    </p:spTree>
    <p:extLst>
      <p:ext uri="{BB962C8B-B14F-4D97-AF65-F5344CB8AC3E}">
        <p14:creationId xmlns="" xmlns:p14="http://schemas.microsoft.com/office/powerpoint/2010/main" val="2109629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484784"/>
            <a:ext cx="9143999" cy="3170099"/>
          </a:xfrm>
          <a:prstGeom prst="rect">
            <a:avLst/>
          </a:prstGeom>
          <a:noFill/>
        </p:spPr>
        <p:txBody>
          <a:bodyPr wrap="square" rtlCol="0">
            <a:spAutoFit/>
          </a:bodyPr>
          <a:lstStyle/>
          <a:p>
            <a:pPr algn="ctr"/>
            <a:r>
              <a:rPr lang="en-GB" sz="4000" dirty="0"/>
              <a:t>Pray inside out</a:t>
            </a:r>
          </a:p>
          <a:p>
            <a:pPr algn="ctr"/>
            <a:endParaRPr lang="en-GB" sz="4000" dirty="0"/>
          </a:p>
          <a:p>
            <a:pPr algn="ctr"/>
            <a:r>
              <a:rPr lang="en-GB" sz="4000" dirty="0"/>
              <a:t>Live inside out</a:t>
            </a:r>
          </a:p>
          <a:p>
            <a:pPr algn="ctr"/>
            <a:endParaRPr lang="en-GB" sz="4000" dirty="0"/>
          </a:p>
          <a:p>
            <a:pPr algn="ctr"/>
            <a:r>
              <a:rPr lang="en-GB" sz="4000" b="1" dirty="0"/>
              <a:t>Speak inside out</a:t>
            </a:r>
          </a:p>
        </p:txBody>
      </p:sp>
      <p:pic>
        <p:nvPicPr>
          <p:cNvPr id="5" name="Picture 4">
            <a:extLst>
              <a:ext uri="{FF2B5EF4-FFF2-40B4-BE49-F238E27FC236}">
                <a16:creationId xmlns="" xmlns:a16="http://schemas.microsoft.com/office/drawing/2014/main" id="{234061E4-68DF-4B85-90F4-114AB43812CF}"/>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7" name="Picture 6">
            <a:extLst>
              <a:ext uri="{FF2B5EF4-FFF2-40B4-BE49-F238E27FC236}">
                <a16:creationId xmlns="" xmlns:a16="http://schemas.microsoft.com/office/drawing/2014/main" id="{2AA8211A-95BB-4381-BD69-0E1C4BD6409A}"/>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Tree>
    <p:extLst>
      <p:ext uri="{BB962C8B-B14F-4D97-AF65-F5344CB8AC3E}">
        <p14:creationId xmlns="" xmlns:p14="http://schemas.microsoft.com/office/powerpoint/2010/main" val="946262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 xmlns:a16="http://schemas.microsoft.com/office/drawing/2014/main" id="{D5005E05-A6E1-42F5-A53A-97E8C8E2715A}"/>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579022" y="596039"/>
            <a:ext cx="5985955" cy="793105"/>
          </a:xfrm>
          <a:prstGeom prst="rect">
            <a:avLst/>
          </a:prstGeom>
        </p:spPr>
      </p:pic>
      <p:sp>
        <p:nvSpPr>
          <p:cNvPr id="15" name="Arrow: Striped Right 14">
            <a:extLst>
              <a:ext uri="{FF2B5EF4-FFF2-40B4-BE49-F238E27FC236}">
                <a16:creationId xmlns="" xmlns:a16="http://schemas.microsoft.com/office/drawing/2014/main" id="{38A2BCF8-F3EC-43EF-9F46-74DADB61B0D1}"/>
              </a:ext>
            </a:extLst>
          </p:cNvPr>
          <p:cNvSpPr/>
          <p:nvPr/>
        </p:nvSpPr>
        <p:spPr>
          <a:xfrm>
            <a:off x="179512" y="591571"/>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6" name="Arrow: Striped Right 15">
            <a:extLst>
              <a:ext uri="{FF2B5EF4-FFF2-40B4-BE49-F238E27FC236}">
                <a16:creationId xmlns="" xmlns:a16="http://schemas.microsoft.com/office/drawing/2014/main" id="{A9A3045F-BDA5-4B47-8BF8-2E61080B4347}"/>
              </a:ext>
            </a:extLst>
          </p:cNvPr>
          <p:cNvSpPr/>
          <p:nvPr/>
        </p:nvSpPr>
        <p:spPr>
          <a:xfrm rot="10800000">
            <a:off x="7956373" y="594218"/>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7" name="Rectangle 16">
            <a:extLst>
              <a:ext uri="{FF2B5EF4-FFF2-40B4-BE49-F238E27FC236}">
                <a16:creationId xmlns="" xmlns:a16="http://schemas.microsoft.com/office/drawing/2014/main" id="{F98CB338-B672-43A5-93F3-75F78306815B}"/>
              </a:ext>
            </a:extLst>
          </p:cNvPr>
          <p:cNvSpPr/>
          <p:nvPr/>
        </p:nvSpPr>
        <p:spPr>
          <a:xfrm>
            <a:off x="2892565" y="68351"/>
            <a:ext cx="3358868" cy="523220"/>
          </a:xfrm>
          <a:prstGeom prst="rect">
            <a:avLst/>
          </a:prstGeom>
          <a:noFill/>
        </p:spPr>
        <p:txBody>
          <a:bodyPr wrap="square" lIns="91440" tIns="45720" rIns="91440" bIns="45720">
            <a:spAutoFit/>
          </a:bodyPr>
          <a:lstStyle/>
          <a:p>
            <a:pPr algn="ctr"/>
            <a:r>
              <a:rPr lang="en-US" sz="2800" b="1" cap="none" spc="0" dirty="0">
                <a:ln w="900" cmpd="sng">
                  <a:solidFill>
                    <a:schemeClr val="accent1">
                      <a:satMod val="190000"/>
                      <a:alpha val="55000"/>
                    </a:schemeClr>
                  </a:solidFill>
                  <a:prstDash val="solid"/>
                </a:ln>
                <a:solidFill>
                  <a:schemeClr val="accent2"/>
                </a:solidFill>
                <a:effectLst>
                  <a:innerShdw blurRad="101600" dist="76200" dir="5400000">
                    <a:schemeClr val="accent1">
                      <a:satMod val="190000"/>
                      <a:tint val="100000"/>
                      <a:alpha val="74000"/>
                    </a:schemeClr>
                  </a:innerShdw>
                </a:effectLst>
              </a:rPr>
              <a:t>Last time…</a:t>
            </a:r>
          </a:p>
        </p:txBody>
      </p:sp>
      <p:sp>
        <p:nvSpPr>
          <p:cNvPr id="18" name="Rectangle 17">
            <a:extLst>
              <a:ext uri="{FF2B5EF4-FFF2-40B4-BE49-F238E27FC236}">
                <a16:creationId xmlns="" xmlns:a16="http://schemas.microsoft.com/office/drawing/2014/main" id="{FDC7229C-1E60-4ED1-B045-992546983464}"/>
              </a:ext>
            </a:extLst>
          </p:cNvPr>
          <p:cNvSpPr/>
          <p:nvPr/>
        </p:nvSpPr>
        <p:spPr>
          <a:xfrm>
            <a:off x="3558740" y="1393612"/>
            <a:ext cx="2026517" cy="523220"/>
          </a:xfrm>
          <a:prstGeom prst="rect">
            <a:avLst/>
          </a:prstGeom>
        </p:spPr>
        <p:txBody>
          <a:bodyPr wrap="none">
            <a:spAutoFit/>
          </a:bodyPr>
          <a:lstStyle/>
          <a:p>
            <a:r>
              <a:rPr lang="en-GB" sz="2800" b="1" dirty="0"/>
              <a:t>Acts 5:17-28</a:t>
            </a:r>
          </a:p>
        </p:txBody>
      </p:sp>
      <p:sp>
        <p:nvSpPr>
          <p:cNvPr id="20" name="Rounded Rectangle 7">
            <a:extLst>
              <a:ext uri="{FF2B5EF4-FFF2-40B4-BE49-F238E27FC236}">
                <a16:creationId xmlns="" xmlns:a16="http://schemas.microsoft.com/office/drawing/2014/main" id="{EDCAD825-CEA2-43E5-8BFB-8EB3C070B6EB}"/>
              </a:ext>
            </a:extLst>
          </p:cNvPr>
          <p:cNvSpPr/>
          <p:nvPr/>
        </p:nvSpPr>
        <p:spPr>
          <a:xfrm>
            <a:off x="201335" y="2064512"/>
            <a:ext cx="8763150" cy="46093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Go where people will listen, and preach the whole message:</a:t>
            </a:r>
          </a:p>
          <a:p>
            <a:pPr algn="ctr"/>
            <a:endParaRPr lang="en-GB" sz="2400" dirty="0"/>
          </a:p>
          <a:p>
            <a:pPr algn="ctr"/>
            <a:r>
              <a:rPr lang="en-GB" sz="2000" i="1" dirty="0"/>
              <a:t>‘Go, stand in the temple courts,’ he said, ‘and tell the people</a:t>
            </a:r>
          </a:p>
          <a:p>
            <a:pPr algn="ctr"/>
            <a:r>
              <a:rPr lang="en-GB" sz="2000" i="1" dirty="0"/>
              <a:t>all about this new life.’ (v20)</a:t>
            </a:r>
          </a:p>
          <a:p>
            <a:pPr algn="ctr"/>
            <a:endParaRPr lang="en-GB" sz="2400" i="1" dirty="0"/>
          </a:p>
          <a:p>
            <a:pPr algn="ctr"/>
            <a:endParaRPr lang="en-GB" sz="2400" i="1" dirty="0"/>
          </a:p>
          <a:p>
            <a:pPr algn="ctr"/>
            <a:r>
              <a:rPr lang="en-GB" sz="2400" dirty="0"/>
              <a:t>Imagine being accused of filling Brixham with the Gospel!</a:t>
            </a:r>
          </a:p>
          <a:p>
            <a:pPr algn="ctr"/>
            <a:endParaRPr lang="en-GB" sz="2400" dirty="0"/>
          </a:p>
          <a:p>
            <a:pPr algn="ctr"/>
            <a:r>
              <a:rPr lang="en-GB" sz="2000" i="1" dirty="0"/>
              <a:t>“You have filled Jerusalem with your teaching.”  (v28)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484784"/>
            <a:ext cx="9143999" cy="3170099"/>
          </a:xfrm>
          <a:prstGeom prst="rect">
            <a:avLst/>
          </a:prstGeom>
          <a:noFill/>
        </p:spPr>
        <p:txBody>
          <a:bodyPr wrap="square" rtlCol="0">
            <a:spAutoFit/>
          </a:bodyPr>
          <a:lstStyle/>
          <a:p>
            <a:pPr algn="ctr"/>
            <a:r>
              <a:rPr lang="en-GB" sz="4000" dirty="0"/>
              <a:t>Pray inside out</a:t>
            </a:r>
          </a:p>
          <a:p>
            <a:pPr algn="ctr"/>
            <a:endParaRPr lang="en-GB" sz="4000" dirty="0"/>
          </a:p>
          <a:p>
            <a:pPr algn="ctr"/>
            <a:r>
              <a:rPr lang="en-GB" sz="4000" dirty="0"/>
              <a:t>Live inside out</a:t>
            </a:r>
          </a:p>
          <a:p>
            <a:pPr algn="ctr"/>
            <a:endParaRPr lang="en-GB" sz="4000" dirty="0"/>
          </a:p>
          <a:p>
            <a:pPr algn="ctr"/>
            <a:r>
              <a:rPr lang="en-GB" sz="4000" b="1" dirty="0"/>
              <a:t>Speak inside out</a:t>
            </a:r>
          </a:p>
        </p:txBody>
      </p:sp>
      <p:pic>
        <p:nvPicPr>
          <p:cNvPr id="5" name="Picture 4">
            <a:extLst>
              <a:ext uri="{FF2B5EF4-FFF2-40B4-BE49-F238E27FC236}">
                <a16:creationId xmlns="" xmlns:a16="http://schemas.microsoft.com/office/drawing/2014/main" id="{234061E4-68DF-4B85-90F4-114AB43812CF}"/>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7" name="Picture 6">
            <a:extLst>
              <a:ext uri="{FF2B5EF4-FFF2-40B4-BE49-F238E27FC236}">
                <a16:creationId xmlns="" xmlns:a16="http://schemas.microsoft.com/office/drawing/2014/main" id="{2AA8211A-95BB-4381-BD69-0E1C4BD6409A}"/>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8" name="Rectangle: Rounded Corners 7">
            <a:extLst>
              <a:ext uri="{FF2B5EF4-FFF2-40B4-BE49-F238E27FC236}">
                <a16:creationId xmlns="" xmlns:a16="http://schemas.microsoft.com/office/drawing/2014/main" id="{552AE7AC-34D8-440A-9DC7-09713889EB95}"/>
              </a:ext>
            </a:extLst>
          </p:cNvPr>
          <p:cNvSpPr/>
          <p:nvPr/>
        </p:nvSpPr>
        <p:spPr>
          <a:xfrm>
            <a:off x="251519" y="1052736"/>
            <a:ext cx="2448273" cy="5616624"/>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en-GB" sz="2200" i="1" dirty="0"/>
              <a:t>Always be prepared to give an answer to everyone who asks you to give the reason for the hope that you have. But do this with gentleness and respect.</a:t>
            </a:r>
          </a:p>
          <a:p>
            <a:pPr marL="0" lvl="2" algn="ctr"/>
            <a:endParaRPr lang="en-GB" sz="2200" i="1" dirty="0"/>
          </a:p>
          <a:p>
            <a:pPr marL="0" lvl="2" algn="ctr"/>
            <a:endParaRPr lang="en-GB" sz="2200" i="1" dirty="0"/>
          </a:p>
          <a:p>
            <a:pPr marL="0" lvl="2" algn="ctr"/>
            <a:endParaRPr lang="en-GB" sz="2200" i="1" dirty="0"/>
          </a:p>
          <a:p>
            <a:pPr marL="0" lvl="2" algn="ctr"/>
            <a:endParaRPr lang="en-GB" sz="2200" i="1" dirty="0"/>
          </a:p>
          <a:p>
            <a:pPr marL="0" lvl="2" algn="ctr"/>
            <a:r>
              <a:rPr lang="en-GB" dirty="0"/>
              <a:t>(1 Peter 3:15)</a:t>
            </a:r>
          </a:p>
        </p:txBody>
      </p:sp>
      <p:sp>
        <p:nvSpPr>
          <p:cNvPr id="9" name="Rectangle: Rounded Corners 8">
            <a:extLst>
              <a:ext uri="{FF2B5EF4-FFF2-40B4-BE49-F238E27FC236}">
                <a16:creationId xmlns="" xmlns:a16="http://schemas.microsoft.com/office/drawing/2014/main" id="{8063672B-5961-4503-8656-C0A01E562B69}"/>
              </a:ext>
            </a:extLst>
          </p:cNvPr>
          <p:cNvSpPr/>
          <p:nvPr/>
        </p:nvSpPr>
        <p:spPr>
          <a:xfrm>
            <a:off x="6444208" y="1052736"/>
            <a:ext cx="2448274" cy="5616624"/>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en-GB" sz="2200" i="1" dirty="0"/>
              <a:t>But when they arrest you, do not worry about what to say or how to say it. At that time you will be given what to say, for it will not be you speaking, but the Spirit of your Father speaking through you.</a:t>
            </a:r>
          </a:p>
          <a:p>
            <a:pPr marL="0" lvl="2" algn="ctr"/>
            <a:endParaRPr lang="en-GB" sz="2200" i="1" dirty="0"/>
          </a:p>
          <a:p>
            <a:pPr marL="0" lvl="2" algn="ctr"/>
            <a:r>
              <a:rPr lang="en-GB" dirty="0"/>
              <a:t>(Matthew 10:19-20)</a:t>
            </a:r>
          </a:p>
        </p:txBody>
      </p:sp>
    </p:spTree>
    <p:extLst>
      <p:ext uri="{BB962C8B-B14F-4D97-AF65-F5344CB8AC3E}">
        <p14:creationId xmlns="" xmlns:p14="http://schemas.microsoft.com/office/powerpoint/2010/main" val="18487642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484784"/>
            <a:ext cx="9143999" cy="4401205"/>
          </a:xfrm>
          <a:prstGeom prst="rect">
            <a:avLst/>
          </a:prstGeom>
          <a:noFill/>
        </p:spPr>
        <p:txBody>
          <a:bodyPr wrap="square" rtlCol="0">
            <a:spAutoFit/>
          </a:bodyPr>
          <a:lstStyle/>
          <a:p>
            <a:pPr algn="ctr"/>
            <a:r>
              <a:rPr lang="en-GB" sz="4000" dirty="0"/>
              <a:t>Pray inside out</a:t>
            </a:r>
          </a:p>
          <a:p>
            <a:pPr algn="ctr"/>
            <a:endParaRPr lang="en-GB" sz="4000" dirty="0"/>
          </a:p>
          <a:p>
            <a:pPr algn="ctr"/>
            <a:r>
              <a:rPr lang="en-GB" sz="4000" dirty="0"/>
              <a:t>Live inside out</a:t>
            </a:r>
          </a:p>
          <a:p>
            <a:pPr algn="ctr"/>
            <a:endParaRPr lang="en-GB" sz="4000" dirty="0"/>
          </a:p>
          <a:p>
            <a:pPr algn="ctr"/>
            <a:r>
              <a:rPr lang="en-GB" sz="4000" dirty="0"/>
              <a:t>Speak inside out</a:t>
            </a:r>
          </a:p>
          <a:p>
            <a:pPr algn="ctr"/>
            <a:endParaRPr lang="en-GB" sz="4000" dirty="0"/>
          </a:p>
          <a:p>
            <a:pPr algn="ctr"/>
            <a:r>
              <a:rPr lang="en-GB" sz="4000" b="1" dirty="0"/>
              <a:t>...And don’t be a Lone Ranger</a:t>
            </a:r>
          </a:p>
        </p:txBody>
      </p:sp>
      <p:pic>
        <p:nvPicPr>
          <p:cNvPr id="5" name="Picture 4">
            <a:extLst>
              <a:ext uri="{FF2B5EF4-FFF2-40B4-BE49-F238E27FC236}">
                <a16:creationId xmlns="" xmlns:a16="http://schemas.microsoft.com/office/drawing/2014/main" id="{234061E4-68DF-4B85-90F4-114AB43812CF}"/>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7" name="Picture 6">
            <a:extLst>
              <a:ext uri="{FF2B5EF4-FFF2-40B4-BE49-F238E27FC236}">
                <a16:creationId xmlns="" xmlns:a16="http://schemas.microsoft.com/office/drawing/2014/main" id="{2AA8211A-95BB-4381-BD69-0E1C4BD6409A}"/>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Tree>
    <p:extLst>
      <p:ext uri="{BB962C8B-B14F-4D97-AF65-F5344CB8AC3E}">
        <p14:creationId xmlns="" xmlns:p14="http://schemas.microsoft.com/office/powerpoint/2010/main" val="26311848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484784"/>
            <a:ext cx="9143999" cy="4401205"/>
          </a:xfrm>
          <a:prstGeom prst="rect">
            <a:avLst/>
          </a:prstGeom>
          <a:noFill/>
        </p:spPr>
        <p:txBody>
          <a:bodyPr wrap="square" rtlCol="0">
            <a:spAutoFit/>
          </a:bodyPr>
          <a:lstStyle/>
          <a:p>
            <a:pPr algn="ctr"/>
            <a:r>
              <a:rPr lang="en-GB" sz="4000" dirty="0"/>
              <a:t>Pray inside out</a:t>
            </a:r>
          </a:p>
          <a:p>
            <a:pPr algn="ctr"/>
            <a:endParaRPr lang="en-GB" sz="4000" dirty="0"/>
          </a:p>
          <a:p>
            <a:pPr algn="ctr"/>
            <a:r>
              <a:rPr lang="en-GB" sz="4000" dirty="0"/>
              <a:t>Live inside out</a:t>
            </a:r>
          </a:p>
          <a:p>
            <a:pPr algn="ctr"/>
            <a:endParaRPr lang="en-GB" sz="4000" dirty="0"/>
          </a:p>
          <a:p>
            <a:pPr algn="ctr"/>
            <a:r>
              <a:rPr lang="en-GB" sz="4000" dirty="0"/>
              <a:t>Speak inside out</a:t>
            </a:r>
          </a:p>
          <a:p>
            <a:pPr algn="ctr"/>
            <a:endParaRPr lang="en-GB" sz="4000" dirty="0"/>
          </a:p>
          <a:p>
            <a:pPr algn="ctr"/>
            <a:r>
              <a:rPr lang="en-GB" sz="4000" b="1" dirty="0"/>
              <a:t>...And don’t be a Lone Ranger</a:t>
            </a:r>
          </a:p>
        </p:txBody>
      </p:sp>
      <p:pic>
        <p:nvPicPr>
          <p:cNvPr id="5" name="Picture 4">
            <a:extLst>
              <a:ext uri="{FF2B5EF4-FFF2-40B4-BE49-F238E27FC236}">
                <a16:creationId xmlns="" xmlns:a16="http://schemas.microsoft.com/office/drawing/2014/main" id="{234061E4-68DF-4B85-90F4-114AB43812CF}"/>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7" name="Picture 6">
            <a:extLst>
              <a:ext uri="{FF2B5EF4-FFF2-40B4-BE49-F238E27FC236}">
                <a16:creationId xmlns="" xmlns:a16="http://schemas.microsoft.com/office/drawing/2014/main" id="{2AA8211A-95BB-4381-BD69-0E1C4BD6409A}"/>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8" name="Rectangle: Rounded Corners 7">
            <a:extLst>
              <a:ext uri="{FF2B5EF4-FFF2-40B4-BE49-F238E27FC236}">
                <a16:creationId xmlns="" xmlns:a16="http://schemas.microsoft.com/office/drawing/2014/main" id="{BFC8EB1C-A67B-4E1B-AC45-0120C4844316}"/>
              </a:ext>
            </a:extLst>
          </p:cNvPr>
          <p:cNvSpPr/>
          <p:nvPr/>
        </p:nvSpPr>
        <p:spPr>
          <a:xfrm>
            <a:off x="251517" y="1808820"/>
            <a:ext cx="2448273" cy="324036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en-GB" sz="2400" dirty="0"/>
              <a:t>Work with others!</a:t>
            </a:r>
          </a:p>
          <a:p>
            <a:pPr marL="0" lvl="2" algn="ctr"/>
            <a:endParaRPr lang="en-GB" sz="2400" dirty="0"/>
          </a:p>
          <a:p>
            <a:pPr marL="0" lvl="2" algn="ctr"/>
            <a:r>
              <a:rPr lang="en-GB" sz="2400" dirty="0"/>
              <a:t>Jesus sent his disciples out in  twos minimum</a:t>
            </a:r>
          </a:p>
        </p:txBody>
      </p:sp>
      <p:sp>
        <p:nvSpPr>
          <p:cNvPr id="9" name="Rectangle: Rounded Corners 8">
            <a:extLst>
              <a:ext uri="{FF2B5EF4-FFF2-40B4-BE49-F238E27FC236}">
                <a16:creationId xmlns="" xmlns:a16="http://schemas.microsoft.com/office/drawing/2014/main" id="{A97CCB19-6555-4C90-9056-33CF5BE9E2CC}"/>
              </a:ext>
            </a:extLst>
          </p:cNvPr>
          <p:cNvSpPr/>
          <p:nvPr/>
        </p:nvSpPr>
        <p:spPr>
          <a:xfrm>
            <a:off x="6444208" y="1808820"/>
            <a:ext cx="2448273" cy="324036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en-GB" sz="2400" dirty="0"/>
              <a:t>Share stories</a:t>
            </a:r>
          </a:p>
          <a:p>
            <a:pPr marL="0" lvl="2" algn="ctr"/>
            <a:endParaRPr lang="en-GB" sz="2400" dirty="0"/>
          </a:p>
          <a:p>
            <a:pPr marL="0" lvl="2" algn="ctr"/>
            <a:r>
              <a:rPr lang="en-GB" sz="2400" dirty="0"/>
              <a:t>Pray together</a:t>
            </a:r>
          </a:p>
          <a:p>
            <a:pPr marL="0" lvl="2" algn="ctr"/>
            <a:endParaRPr lang="en-GB" sz="2400" dirty="0"/>
          </a:p>
          <a:p>
            <a:pPr marL="0" lvl="2" algn="ctr"/>
            <a:r>
              <a:rPr lang="en-GB" sz="2400" dirty="0"/>
              <a:t>Support one another</a:t>
            </a:r>
          </a:p>
        </p:txBody>
      </p:sp>
    </p:spTree>
    <p:extLst>
      <p:ext uri="{BB962C8B-B14F-4D97-AF65-F5344CB8AC3E}">
        <p14:creationId xmlns="" xmlns:p14="http://schemas.microsoft.com/office/powerpoint/2010/main" val="17882570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484784"/>
            <a:ext cx="9143999" cy="4401205"/>
          </a:xfrm>
          <a:prstGeom prst="rect">
            <a:avLst/>
          </a:prstGeom>
          <a:noFill/>
        </p:spPr>
        <p:txBody>
          <a:bodyPr wrap="square" rtlCol="0">
            <a:spAutoFit/>
          </a:bodyPr>
          <a:lstStyle/>
          <a:p>
            <a:pPr algn="ctr"/>
            <a:r>
              <a:rPr lang="en-GB" sz="4000" dirty="0"/>
              <a:t>Pray inside out</a:t>
            </a:r>
          </a:p>
          <a:p>
            <a:pPr algn="ctr"/>
            <a:endParaRPr lang="en-GB" sz="4000" dirty="0"/>
          </a:p>
          <a:p>
            <a:pPr algn="ctr"/>
            <a:r>
              <a:rPr lang="en-GB" sz="4000" dirty="0"/>
              <a:t>Live inside out</a:t>
            </a:r>
          </a:p>
          <a:p>
            <a:pPr algn="ctr"/>
            <a:endParaRPr lang="en-GB" sz="4000" dirty="0"/>
          </a:p>
          <a:p>
            <a:pPr algn="ctr"/>
            <a:r>
              <a:rPr lang="en-GB" sz="4000" dirty="0"/>
              <a:t>Speak inside out</a:t>
            </a:r>
          </a:p>
          <a:p>
            <a:pPr algn="ctr"/>
            <a:endParaRPr lang="en-GB" sz="4000" dirty="0"/>
          </a:p>
          <a:p>
            <a:pPr algn="ctr"/>
            <a:r>
              <a:rPr lang="en-GB" sz="4000" dirty="0"/>
              <a:t>...And don’t be a Lone Ranger</a:t>
            </a:r>
          </a:p>
        </p:txBody>
      </p:sp>
      <p:pic>
        <p:nvPicPr>
          <p:cNvPr id="5" name="Picture 4">
            <a:extLst>
              <a:ext uri="{FF2B5EF4-FFF2-40B4-BE49-F238E27FC236}">
                <a16:creationId xmlns="" xmlns:a16="http://schemas.microsoft.com/office/drawing/2014/main" id="{234061E4-68DF-4B85-90F4-114AB43812CF}"/>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7" name="Picture 6">
            <a:extLst>
              <a:ext uri="{FF2B5EF4-FFF2-40B4-BE49-F238E27FC236}">
                <a16:creationId xmlns="" xmlns:a16="http://schemas.microsoft.com/office/drawing/2014/main" id="{2AA8211A-95BB-4381-BD69-0E1C4BD6409A}"/>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Tree>
    <p:extLst>
      <p:ext uri="{BB962C8B-B14F-4D97-AF65-F5344CB8AC3E}">
        <p14:creationId xmlns="" xmlns:p14="http://schemas.microsoft.com/office/powerpoint/2010/main" val="36360131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899788DC-8FEC-4340-AC53-DDA87D4DEF0F}"/>
              </a:ext>
            </a:extLst>
          </p:cNvPr>
          <p:cNvPicPr>
            <a:picLocks noChangeAspect="1"/>
          </p:cNvPicPr>
          <p:nvPr/>
        </p:nvPicPr>
        <p:blipFill>
          <a:blip r:embed="rId2" cstate="print"/>
          <a:stretch>
            <a:fillRect/>
          </a:stretch>
        </p:blipFill>
        <p:spPr>
          <a:xfrm>
            <a:off x="0" y="-29074"/>
            <a:ext cx="9144000" cy="1233889"/>
          </a:xfrm>
          <a:prstGeom prst="rect">
            <a:avLst/>
          </a:prstGeom>
        </p:spPr>
      </p:pic>
      <p:pic>
        <p:nvPicPr>
          <p:cNvPr id="10" name="Picture 9">
            <a:extLst>
              <a:ext uri="{FF2B5EF4-FFF2-40B4-BE49-F238E27FC236}">
                <a16:creationId xmlns="" xmlns:a16="http://schemas.microsoft.com/office/drawing/2014/main" id="{5FA1CAAB-F939-403B-AA5C-2C78F5BC34EB}"/>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139289" y="3986030"/>
            <a:ext cx="2865418" cy="795209"/>
          </a:xfrm>
          <a:prstGeom prst="rect">
            <a:avLst/>
          </a:prstGeom>
        </p:spPr>
      </p:pic>
      <p:pic>
        <p:nvPicPr>
          <p:cNvPr id="12" name="Picture 11">
            <a:extLst>
              <a:ext uri="{FF2B5EF4-FFF2-40B4-BE49-F238E27FC236}">
                <a16:creationId xmlns="" xmlns:a16="http://schemas.microsoft.com/office/drawing/2014/main" id="{15193A1B-06DD-4D0B-A391-00253BCB9DE1}"/>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323180" y="3060093"/>
            <a:ext cx="6497637" cy="793909"/>
          </a:xfrm>
          <a:prstGeom prst="rect">
            <a:avLst/>
          </a:prstGeom>
        </p:spPr>
      </p:pic>
      <p:pic>
        <p:nvPicPr>
          <p:cNvPr id="14" name="Picture 13">
            <a:extLst>
              <a:ext uri="{FF2B5EF4-FFF2-40B4-BE49-F238E27FC236}">
                <a16:creationId xmlns="" xmlns:a16="http://schemas.microsoft.com/office/drawing/2014/main" id="{9CF0BDC4-B7C7-4184-8A08-C2BDDD7CA28A}"/>
              </a:ext>
            </a:extLst>
          </p:cNvPr>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1579022" y="2132856"/>
            <a:ext cx="5985955" cy="793105"/>
          </a:xfrm>
          <a:prstGeom prst="rect">
            <a:avLst/>
          </a:prstGeom>
        </p:spPr>
      </p:pic>
    </p:spTree>
    <p:extLst>
      <p:ext uri="{BB962C8B-B14F-4D97-AF65-F5344CB8AC3E}">
        <p14:creationId xmlns="" xmlns:p14="http://schemas.microsoft.com/office/powerpoint/2010/main" val="1601964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 xmlns:a16="http://schemas.microsoft.com/office/drawing/2014/main" id="{9CF0BDC4-B7C7-4184-8A08-C2BDDD7CA28A}"/>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579022" y="596039"/>
            <a:ext cx="5985955" cy="793105"/>
          </a:xfrm>
          <a:prstGeom prst="rect">
            <a:avLst/>
          </a:prstGeom>
        </p:spPr>
      </p:pic>
      <p:sp>
        <p:nvSpPr>
          <p:cNvPr id="2" name="Arrow: Striped Right 1">
            <a:extLst>
              <a:ext uri="{FF2B5EF4-FFF2-40B4-BE49-F238E27FC236}">
                <a16:creationId xmlns="" xmlns:a16="http://schemas.microsoft.com/office/drawing/2014/main" id="{FFC45E18-2900-4154-8E18-2D32A8C7CCB8}"/>
              </a:ext>
            </a:extLst>
          </p:cNvPr>
          <p:cNvSpPr/>
          <p:nvPr/>
        </p:nvSpPr>
        <p:spPr>
          <a:xfrm>
            <a:off x="179512" y="591571"/>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Arrow: Striped Right 6">
            <a:extLst>
              <a:ext uri="{FF2B5EF4-FFF2-40B4-BE49-F238E27FC236}">
                <a16:creationId xmlns="" xmlns:a16="http://schemas.microsoft.com/office/drawing/2014/main" id="{F1587B32-AD75-4665-8499-41EF72F9A4BC}"/>
              </a:ext>
            </a:extLst>
          </p:cNvPr>
          <p:cNvSpPr/>
          <p:nvPr/>
        </p:nvSpPr>
        <p:spPr>
          <a:xfrm rot="10800000">
            <a:off x="7956373" y="594218"/>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9" name="Rectangle 8">
            <a:extLst>
              <a:ext uri="{FF2B5EF4-FFF2-40B4-BE49-F238E27FC236}">
                <a16:creationId xmlns="" xmlns:a16="http://schemas.microsoft.com/office/drawing/2014/main" id="{1D0F8D7B-B144-452F-B61E-B01BF6D21A41}"/>
              </a:ext>
            </a:extLst>
          </p:cNvPr>
          <p:cNvSpPr/>
          <p:nvPr/>
        </p:nvSpPr>
        <p:spPr>
          <a:xfrm>
            <a:off x="2892565" y="68351"/>
            <a:ext cx="3358868" cy="523220"/>
          </a:xfrm>
          <a:prstGeom prst="rect">
            <a:avLst/>
          </a:prstGeom>
          <a:noFill/>
        </p:spPr>
        <p:txBody>
          <a:bodyPr wrap="square" lIns="91440" tIns="45720" rIns="91440" bIns="45720">
            <a:spAutoFit/>
          </a:bodyPr>
          <a:lstStyle/>
          <a:p>
            <a:pPr algn="ctr"/>
            <a:r>
              <a:rPr lang="en-US" sz="2800" b="1" cap="none" spc="0" dirty="0">
                <a:ln w="900" cmpd="sng">
                  <a:solidFill>
                    <a:schemeClr val="accent1">
                      <a:satMod val="190000"/>
                      <a:alpha val="55000"/>
                    </a:schemeClr>
                  </a:solidFill>
                  <a:prstDash val="solid"/>
                </a:ln>
                <a:solidFill>
                  <a:schemeClr val="accent2"/>
                </a:solidFill>
                <a:effectLst>
                  <a:innerShdw blurRad="101600" dist="76200" dir="5400000">
                    <a:schemeClr val="accent1">
                      <a:satMod val="190000"/>
                      <a:tint val="100000"/>
                      <a:alpha val="74000"/>
                    </a:schemeClr>
                  </a:innerShdw>
                </a:effectLst>
              </a:rPr>
              <a:t>Last time…</a:t>
            </a:r>
          </a:p>
        </p:txBody>
      </p:sp>
      <p:sp>
        <p:nvSpPr>
          <p:cNvPr id="4" name="Rectangle 3">
            <a:extLst>
              <a:ext uri="{FF2B5EF4-FFF2-40B4-BE49-F238E27FC236}">
                <a16:creationId xmlns="" xmlns:a16="http://schemas.microsoft.com/office/drawing/2014/main" id="{FF71D377-6725-4942-A31D-E14AF86E76BF}"/>
              </a:ext>
            </a:extLst>
          </p:cNvPr>
          <p:cNvSpPr/>
          <p:nvPr/>
        </p:nvSpPr>
        <p:spPr>
          <a:xfrm>
            <a:off x="3120340" y="1385480"/>
            <a:ext cx="2946961" cy="523220"/>
          </a:xfrm>
          <a:prstGeom prst="rect">
            <a:avLst/>
          </a:prstGeom>
        </p:spPr>
        <p:txBody>
          <a:bodyPr wrap="none">
            <a:spAutoFit/>
          </a:bodyPr>
          <a:lstStyle/>
          <a:p>
            <a:r>
              <a:rPr lang="en-GB" sz="2800" b="1" dirty="0"/>
              <a:t>Matthew 28:18-20</a:t>
            </a:r>
          </a:p>
        </p:txBody>
      </p:sp>
      <p:sp>
        <p:nvSpPr>
          <p:cNvPr id="11" name="TextBox 10">
            <a:extLst>
              <a:ext uri="{FF2B5EF4-FFF2-40B4-BE49-F238E27FC236}">
                <a16:creationId xmlns="" xmlns:a16="http://schemas.microsoft.com/office/drawing/2014/main" id="{DAE27B69-4C99-468B-B1BD-26502E79DDE1}"/>
              </a:ext>
            </a:extLst>
          </p:cNvPr>
          <p:cNvSpPr txBox="1"/>
          <p:nvPr/>
        </p:nvSpPr>
        <p:spPr>
          <a:xfrm>
            <a:off x="467543" y="3852985"/>
            <a:ext cx="8208912" cy="2677656"/>
          </a:xfrm>
          <a:prstGeom prst="rect">
            <a:avLst/>
          </a:prstGeom>
          <a:noFill/>
        </p:spPr>
        <p:txBody>
          <a:bodyPr wrap="square" rtlCol="0">
            <a:spAutoFit/>
          </a:bodyPr>
          <a:lstStyle/>
          <a:p>
            <a:pPr algn="ctr"/>
            <a:r>
              <a:rPr lang="en-GB" sz="2400" dirty="0"/>
              <a:t>Go where people will listen, and preach the whole message:</a:t>
            </a:r>
          </a:p>
          <a:p>
            <a:pPr algn="ctr"/>
            <a:r>
              <a:rPr lang="en-GB" sz="2400" b="1" i="1" dirty="0"/>
              <a:t>‘Go, stand in the temple courts,’ he said, ‘and tell the people all about this new life.’ (v20)</a:t>
            </a:r>
          </a:p>
          <a:p>
            <a:pPr algn="ctr"/>
            <a:endParaRPr lang="en-GB" sz="2400" i="1" dirty="0"/>
          </a:p>
          <a:p>
            <a:pPr algn="ctr"/>
            <a:r>
              <a:rPr lang="en-GB" sz="2400" dirty="0"/>
              <a:t>Imagine being accused of filling Brixham with the Gospel!</a:t>
            </a:r>
          </a:p>
          <a:p>
            <a:pPr algn="ctr"/>
            <a:r>
              <a:rPr lang="en-GB" sz="2400" b="1" i="1" dirty="0"/>
              <a:t>“You have filled Jerusalem with your teaching.”  (v28)</a:t>
            </a:r>
          </a:p>
          <a:p>
            <a:pPr algn="ctr"/>
            <a:endParaRPr lang="en-GB" sz="2400" dirty="0"/>
          </a:p>
        </p:txBody>
      </p:sp>
      <p:sp>
        <p:nvSpPr>
          <p:cNvPr id="10" name="Rounded Rectangle 7">
            <a:extLst>
              <a:ext uri="{FF2B5EF4-FFF2-40B4-BE49-F238E27FC236}">
                <a16:creationId xmlns="" xmlns:a16="http://schemas.microsoft.com/office/drawing/2014/main" id="{601E8B19-BAC4-4371-B4E2-6A57ED2F13A1}"/>
              </a:ext>
            </a:extLst>
          </p:cNvPr>
          <p:cNvSpPr/>
          <p:nvPr/>
        </p:nvSpPr>
        <p:spPr>
          <a:xfrm>
            <a:off x="201335" y="2060848"/>
            <a:ext cx="8784972" cy="46129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spcAft>
                <a:spcPts val="600"/>
              </a:spcAft>
              <a:buFont typeface="+mj-lt"/>
              <a:buAutoNum type="arabicPeriod"/>
            </a:pPr>
            <a:r>
              <a:rPr lang="en-GB" sz="2400" dirty="0"/>
              <a:t>Jesus’ authority is supreme</a:t>
            </a:r>
          </a:p>
          <a:p>
            <a:pPr marL="457200" lvl="0" indent="-457200" algn="ctr">
              <a:spcAft>
                <a:spcPts val="600"/>
              </a:spcAft>
              <a:buFont typeface="+mj-lt"/>
              <a:buAutoNum type="arabicPeriod"/>
            </a:pPr>
            <a:r>
              <a:rPr lang="en-GB" sz="2400" dirty="0"/>
              <a:t>Jesus’ authority is the basis and foundation of our work</a:t>
            </a:r>
          </a:p>
          <a:p>
            <a:pPr marL="457200" lvl="0" indent="-457200" algn="ctr">
              <a:spcAft>
                <a:spcPts val="600"/>
              </a:spcAft>
              <a:buFont typeface="+mj-lt"/>
              <a:buAutoNum type="arabicPeriod"/>
            </a:pPr>
            <a:r>
              <a:rPr lang="en-GB" sz="2400" dirty="0"/>
              <a:t>We will make disciples</a:t>
            </a:r>
          </a:p>
          <a:p>
            <a:pPr marL="457200" lvl="0" indent="-457200" algn="ctr">
              <a:spcAft>
                <a:spcPts val="600"/>
              </a:spcAft>
              <a:buFont typeface="+mj-lt"/>
              <a:buAutoNum type="arabicPeriod"/>
            </a:pPr>
            <a:r>
              <a:rPr lang="en-GB" sz="2400" dirty="0"/>
              <a:t>No one will be excluded from our efforts</a:t>
            </a:r>
          </a:p>
          <a:p>
            <a:pPr marL="457200" lvl="0" indent="-457200" algn="ctr">
              <a:spcAft>
                <a:spcPts val="600"/>
              </a:spcAft>
              <a:buFont typeface="+mj-lt"/>
              <a:buAutoNum type="arabicPeriod"/>
            </a:pPr>
            <a:r>
              <a:rPr lang="en-GB" sz="2400" dirty="0"/>
              <a:t>We uphold baptism as a command of Jesus</a:t>
            </a:r>
          </a:p>
          <a:p>
            <a:pPr marL="457200" lvl="0" indent="-457200" algn="ctr">
              <a:spcAft>
                <a:spcPts val="600"/>
              </a:spcAft>
              <a:buFont typeface="+mj-lt"/>
              <a:buAutoNum type="arabicPeriod"/>
            </a:pPr>
            <a:r>
              <a:rPr lang="en-GB" sz="2400" dirty="0"/>
              <a:t>We believe in the Trinity</a:t>
            </a:r>
          </a:p>
          <a:p>
            <a:pPr marL="457200" lvl="0" indent="-457200" algn="ctr">
              <a:spcAft>
                <a:spcPts val="600"/>
              </a:spcAft>
              <a:buFont typeface="+mj-lt"/>
              <a:buAutoNum type="arabicPeriod"/>
            </a:pPr>
            <a:r>
              <a:rPr lang="en-GB" sz="2400" dirty="0"/>
              <a:t>We will not just teach, we will teach disciples to obey Jesus</a:t>
            </a:r>
          </a:p>
          <a:p>
            <a:pPr marL="457200" lvl="0" indent="-457200" algn="ctr">
              <a:spcAft>
                <a:spcPts val="600"/>
              </a:spcAft>
              <a:buFont typeface="+mj-lt"/>
              <a:buAutoNum type="arabicPeriod"/>
            </a:pPr>
            <a:r>
              <a:rPr lang="en-GB" sz="2400" dirty="0"/>
              <a:t>Our teaching must be Christ-centred</a:t>
            </a:r>
          </a:p>
          <a:p>
            <a:pPr marL="457200" lvl="0" indent="-457200" algn="ctr">
              <a:spcAft>
                <a:spcPts val="600"/>
              </a:spcAft>
              <a:buFont typeface="+mj-lt"/>
              <a:buAutoNum type="arabicPeriod"/>
            </a:pPr>
            <a:r>
              <a:rPr lang="en-GB" sz="2400" dirty="0"/>
              <a:t>We are not alone: Jesus is with us</a:t>
            </a:r>
          </a:p>
          <a:p>
            <a:pPr marL="457200" lvl="0" indent="-457200" algn="ctr">
              <a:spcAft>
                <a:spcPts val="600"/>
              </a:spcAft>
              <a:buFont typeface="+mj-lt"/>
              <a:buAutoNum type="arabicPeriod"/>
            </a:pPr>
            <a:r>
              <a:rPr lang="en-GB" sz="2400" dirty="0"/>
              <a:t>We will not stop until Christ comes again</a:t>
            </a:r>
          </a:p>
        </p:txBody>
      </p:sp>
    </p:spTree>
    <p:extLst>
      <p:ext uri="{BB962C8B-B14F-4D97-AF65-F5344CB8AC3E}">
        <p14:creationId xmlns="" xmlns:p14="http://schemas.microsoft.com/office/powerpoint/2010/main" val="1701751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899788DC-8FEC-4340-AC53-DDA87D4DEF0F}"/>
              </a:ext>
            </a:extLst>
          </p:cNvPr>
          <p:cNvPicPr>
            <a:picLocks noChangeAspect="1"/>
          </p:cNvPicPr>
          <p:nvPr/>
        </p:nvPicPr>
        <p:blipFill>
          <a:blip r:embed="rId2" cstate="print"/>
          <a:stretch>
            <a:fillRect/>
          </a:stretch>
        </p:blipFill>
        <p:spPr>
          <a:xfrm>
            <a:off x="0" y="-29074"/>
            <a:ext cx="9144000" cy="1233889"/>
          </a:xfrm>
          <a:prstGeom prst="rect">
            <a:avLst/>
          </a:prstGeom>
        </p:spPr>
      </p:pic>
      <p:pic>
        <p:nvPicPr>
          <p:cNvPr id="10" name="Picture 9">
            <a:extLst>
              <a:ext uri="{FF2B5EF4-FFF2-40B4-BE49-F238E27FC236}">
                <a16:creationId xmlns="" xmlns:a16="http://schemas.microsoft.com/office/drawing/2014/main" id="{5FA1CAAB-F939-403B-AA5C-2C78F5BC34EB}"/>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139289" y="3986030"/>
            <a:ext cx="2865418" cy="795209"/>
          </a:xfrm>
          <a:prstGeom prst="rect">
            <a:avLst/>
          </a:prstGeom>
        </p:spPr>
      </p:pic>
      <p:pic>
        <p:nvPicPr>
          <p:cNvPr id="12" name="Picture 11">
            <a:extLst>
              <a:ext uri="{FF2B5EF4-FFF2-40B4-BE49-F238E27FC236}">
                <a16:creationId xmlns="" xmlns:a16="http://schemas.microsoft.com/office/drawing/2014/main" id="{15193A1B-06DD-4D0B-A391-00253BCB9DE1}"/>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323180" y="3060093"/>
            <a:ext cx="6497637" cy="793909"/>
          </a:xfrm>
          <a:prstGeom prst="rect">
            <a:avLst/>
          </a:prstGeom>
        </p:spPr>
      </p:pic>
      <p:pic>
        <p:nvPicPr>
          <p:cNvPr id="14" name="Picture 13">
            <a:extLst>
              <a:ext uri="{FF2B5EF4-FFF2-40B4-BE49-F238E27FC236}">
                <a16:creationId xmlns="" xmlns:a16="http://schemas.microsoft.com/office/drawing/2014/main" id="{9CF0BDC4-B7C7-4184-8A08-C2BDDD7CA28A}"/>
              </a:ext>
            </a:extLst>
          </p:cNvPr>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1579022" y="2132856"/>
            <a:ext cx="5985955" cy="793105"/>
          </a:xfrm>
          <a:prstGeom prst="rect">
            <a:avLst/>
          </a:prstGeom>
        </p:spPr>
      </p:pic>
      <p:sp>
        <p:nvSpPr>
          <p:cNvPr id="2" name="Arrow: Striped Right 1">
            <a:extLst>
              <a:ext uri="{FF2B5EF4-FFF2-40B4-BE49-F238E27FC236}">
                <a16:creationId xmlns="" xmlns:a16="http://schemas.microsoft.com/office/drawing/2014/main" id="{FFC45E18-2900-4154-8E18-2D32A8C7CCB8}"/>
              </a:ext>
            </a:extLst>
          </p:cNvPr>
          <p:cNvSpPr/>
          <p:nvPr/>
        </p:nvSpPr>
        <p:spPr>
          <a:xfrm>
            <a:off x="179512" y="2128388"/>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Arrow: Striped Right 6">
            <a:extLst>
              <a:ext uri="{FF2B5EF4-FFF2-40B4-BE49-F238E27FC236}">
                <a16:creationId xmlns="" xmlns:a16="http://schemas.microsoft.com/office/drawing/2014/main" id="{F1587B32-AD75-4665-8499-41EF72F9A4BC}"/>
              </a:ext>
            </a:extLst>
          </p:cNvPr>
          <p:cNvSpPr/>
          <p:nvPr/>
        </p:nvSpPr>
        <p:spPr>
          <a:xfrm rot="10800000">
            <a:off x="7956373" y="2131035"/>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2052826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899788DC-8FEC-4340-AC53-DDA87D4DEF0F}"/>
              </a:ext>
            </a:extLst>
          </p:cNvPr>
          <p:cNvPicPr>
            <a:picLocks noChangeAspect="1"/>
          </p:cNvPicPr>
          <p:nvPr/>
        </p:nvPicPr>
        <p:blipFill>
          <a:blip r:embed="rId2" cstate="print"/>
          <a:stretch>
            <a:fillRect/>
          </a:stretch>
        </p:blipFill>
        <p:spPr>
          <a:xfrm>
            <a:off x="0" y="-29074"/>
            <a:ext cx="9144000" cy="1233889"/>
          </a:xfrm>
          <a:prstGeom prst="rect">
            <a:avLst/>
          </a:prstGeom>
        </p:spPr>
      </p:pic>
      <p:pic>
        <p:nvPicPr>
          <p:cNvPr id="10" name="Picture 9">
            <a:extLst>
              <a:ext uri="{FF2B5EF4-FFF2-40B4-BE49-F238E27FC236}">
                <a16:creationId xmlns="" xmlns:a16="http://schemas.microsoft.com/office/drawing/2014/main" id="{5FA1CAAB-F939-403B-AA5C-2C78F5BC34EB}"/>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139289" y="3986030"/>
            <a:ext cx="2865418" cy="795209"/>
          </a:xfrm>
          <a:prstGeom prst="rect">
            <a:avLst/>
          </a:prstGeom>
        </p:spPr>
      </p:pic>
      <p:pic>
        <p:nvPicPr>
          <p:cNvPr id="12" name="Picture 11">
            <a:extLst>
              <a:ext uri="{FF2B5EF4-FFF2-40B4-BE49-F238E27FC236}">
                <a16:creationId xmlns="" xmlns:a16="http://schemas.microsoft.com/office/drawing/2014/main" id="{15193A1B-06DD-4D0B-A391-00253BCB9DE1}"/>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323180" y="3060093"/>
            <a:ext cx="6497637" cy="793909"/>
          </a:xfrm>
          <a:prstGeom prst="rect">
            <a:avLst/>
          </a:prstGeom>
        </p:spPr>
      </p:pic>
      <p:pic>
        <p:nvPicPr>
          <p:cNvPr id="14" name="Picture 13">
            <a:extLst>
              <a:ext uri="{FF2B5EF4-FFF2-40B4-BE49-F238E27FC236}">
                <a16:creationId xmlns="" xmlns:a16="http://schemas.microsoft.com/office/drawing/2014/main" id="{9CF0BDC4-B7C7-4184-8A08-C2BDDD7CA28A}"/>
              </a:ext>
            </a:extLst>
          </p:cNvPr>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1579022" y="2132856"/>
            <a:ext cx="5985955" cy="793105"/>
          </a:xfrm>
          <a:prstGeom prst="rect">
            <a:avLst/>
          </a:prstGeom>
        </p:spPr>
      </p:pic>
      <p:sp>
        <p:nvSpPr>
          <p:cNvPr id="2" name="Arrow: Striped Right 1">
            <a:extLst>
              <a:ext uri="{FF2B5EF4-FFF2-40B4-BE49-F238E27FC236}">
                <a16:creationId xmlns="" xmlns:a16="http://schemas.microsoft.com/office/drawing/2014/main" id="{FFC45E18-2900-4154-8E18-2D32A8C7CCB8}"/>
              </a:ext>
            </a:extLst>
          </p:cNvPr>
          <p:cNvSpPr/>
          <p:nvPr/>
        </p:nvSpPr>
        <p:spPr>
          <a:xfrm>
            <a:off x="179512" y="3060093"/>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Arrow: Striped Right 6">
            <a:extLst>
              <a:ext uri="{FF2B5EF4-FFF2-40B4-BE49-F238E27FC236}">
                <a16:creationId xmlns="" xmlns:a16="http://schemas.microsoft.com/office/drawing/2014/main" id="{F1587B32-AD75-4665-8499-41EF72F9A4BC}"/>
              </a:ext>
            </a:extLst>
          </p:cNvPr>
          <p:cNvSpPr/>
          <p:nvPr/>
        </p:nvSpPr>
        <p:spPr>
          <a:xfrm rot="10800000">
            <a:off x="7956373" y="3062740"/>
            <a:ext cx="1008112" cy="793909"/>
          </a:xfrm>
          <a:prstGeom prst="striped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2101270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5436096" y="365094"/>
            <a:ext cx="3456384" cy="6081345"/>
          </a:xfrm>
          <a:prstGeom prst="rect">
            <a:avLst/>
          </a:prstGeom>
          <a:solidFill>
            <a:schemeClr val="bg1"/>
          </a:solidFill>
          <a:ln w="57150">
            <a:solidFill>
              <a:schemeClr val="bg1">
                <a:lumMod val="50000"/>
              </a:schemeClr>
            </a:solidFill>
          </a:ln>
          <a:effectLst>
            <a:glow rad="228600">
              <a:schemeClr val="accent6">
                <a:satMod val="175000"/>
                <a:alpha val="40000"/>
              </a:schemeClr>
            </a:glow>
            <a:outerShdw blurRad="50800" dist="38100" dir="5400000" algn="t" rotWithShape="0">
              <a:prstClr val="black">
                <a:alpha val="40000"/>
              </a:prstClr>
            </a:outerShdw>
          </a:effectLst>
          <a:scene3d>
            <a:camera prst="orthographicFront">
              <a:rot lat="0" lon="0" rev="0"/>
            </a:camera>
            <a:lightRig rig="soft" dir="t">
              <a:rot lat="0" lon="0" rev="0"/>
            </a:lightRig>
          </a:scene3d>
          <a:sp3d contourW="44450" prstMaterial="matte">
            <a:bevelT w="63500" h="63500"/>
            <a:contourClr>
              <a:srgbClr val="FFFFFF"/>
            </a:contourClr>
          </a:sp3d>
        </p:spPr>
        <p:txBody>
          <a:bodyPr wrap="square">
            <a:spAutoFit/>
          </a:bodyPr>
          <a:lstStyle/>
          <a:p>
            <a:pPr algn="ctr">
              <a:lnSpc>
                <a:spcPct val="150000"/>
              </a:lnSpc>
            </a:pPr>
            <a:r>
              <a:rPr lang="en-GB" sz="4400" dirty="0">
                <a:ln w="0"/>
                <a:effectLst>
                  <a:outerShdw blurRad="38100" dist="19050" dir="2700000" algn="tl" rotWithShape="0">
                    <a:schemeClr val="dk1">
                      <a:alpha val="40000"/>
                    </a:schemeClr>
                  </a:outerShdw>
                </a:effectLst>
              </a:rPr>
              <a:t>An</a:t>
            </a:r>
          </a:p>
          <a:p>
            <a:pPr algn="ctr">
              <a:lnSpc>
                <a:spcPct val="150000"/>
              </a:lnSpc>
            </a:pPr>
            <a:r>
              <a:rPr lang="en-GB" sz="4400" dirty="0">
                <a:ln w="0"/>
                <a:effectLst>
                  <a:outerShdw blurRad="38100" dist="19050" dir="2700000" algn="tl" rotWithShape="0">
                    <a:schemeClr val="dk1">
                      <a:alpha val="40000"/>
                    </a:schemeClr>
                  </a:outerShdw>
                </a:effectLst>
              </a:rPr>
              <a:t>inside out </a:t>
            </a:r>
          </a:p>
          <a:p>
            <a:pPr algn="ctr">
              <a:lnSpc>
                <a:spcPct val="150000"/>
              </a:lnSpc>
            </a:pPr>
            <a:r>
              <a:rPr lang="en-GB" sz="4400" dirty="0">
                <a:ln w="0"/>
                <a:effectLst>
                  <a:outerShdw blurRad="38100" dist="19050" dir="2700000" algn="tl" rotWithShape="0">
                    <a:schemeClr val="dk1">
                      <a:alpha val="40000"/>
                    </a:schemeClr>
                  </a:outerShdw>
                </a:effectLst>
              </a:rPr>
              <a:t>church </a:t>
            </a:r>
          </a:p>
          <a:p>
            <a:pPr algn="ctr">
              <a:lnSpc>
                <a:spcPct val="150000"/>
              </a:lnSpc>
            </a:pPr>
            <a:r>
              <a:rPr lang="en-GB" sz="4400" dirty="0">
                <a:ln w="0"/>
                <a:effectLst>
                  <a:outerShdw blurRad="38100" dist="19050" dir="2700000" algn="tl" rotWithShape="0">
                    <a:schemeClr val="dk1">
                      <a:alpha val="40000"/>
                    </a:schemeClr>
                  </a:outerShdw>
                </a:effectLst>
              </a:rPr>
              <a:t>is made up of inside out </a:t>
            </a:r>
          </a:p>
          <a:p>
            <a:pPr algn="ctr">
              <a:lnSpc>
                <a:spcPct val="150000"/>
              </a:lnSpc>
            </a:pPr>
            <a:r>
              <a:rPr lang="en-GB" sz="4400" dirty="0">
                <a:ln w="0"/>
                <a:effectLst>
                  <a:outerShdw blurRad="38100" dist="19050" dir="2700000" algn="tl" rotWithShape="0">
                    <a:schemeClr val="dk1">
                      <a:alpha val="40000"/>
                    </a:schemeClr>
                  </a:outerShdw>
                </a:effectLst>
              </a:rPr>
              <a:t>Christians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A66B1E3D-E8BD-46C3-B55B-AE867672D5C8}"/>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7" name="Picture 6">
            <a:extLst>
              <a:ext uri="{FF2B5EF4-FFF2-40B4-BE49-F238E27FC236}">
                <a16:creationId xmlns="" xmlns:a16="http://schemas.microsoft.com/office/drawing/2014/main" id="{E48A2715-D9B2-4025-8591-D8055C51A4B0}"/>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5" name="Rectangle 4"/>
          <p:cNvSpPr/>
          <p:nvPr/>
        </p:nvSpPr>
        <p:spPr>
          <a:xfrm>
            <a:off x="3347864" y="692696"/>
            <a:ext cx="2448272" cy="5040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a:solidFill>
                  <a:schemeClr val="tx1"/>
                </a:solidFill>
              </a:rPr>
              <a:t>What’s inside?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985952"/>
            <a:ext cx="9144000" cy="2062103"/>
          </a:xfrm>
          <a:prstGeom prst="rect">
            <a:avLst/>
          </a:prstGeom>
        </p:spPr>
        <p:txBody>
          <a:bodyPr wrap="square">
            <a:spAutoFit/>
          </a:bodyPr>
          <a:lstStyle/>
          <a:p>
            <a:pPr lvl="0" fontAlgn="base">
              <a:spcBef>
                <a:spcPct val="0"/>
              </a:spcBef>
              <a:spcAft>
                <a:spcPct val="0"/>
              </a:spcAft>
            </a:pPr>
            <a:r>
              <a:rPr lang="en-GB" sz="2000" b="1" dirty="0">
                <a:solidFill>
                  <a:srgbClr val="000000"/>
                </a:solidFill>
                <a:latin typeface="Calibri" pitchFamily="34" charset="0"/>
                <a:ea typeface="Times New Roman" pitchFamily="18" charset="0"/>
                <a:cs typeface="Calibri" pitchFamily="34" charset="0"/>
              </a:rPr>
              <a:t>God’s Spirit</a:t>
            </a:r>
            <a:endParaRPr lang="en-GB" sz="2000" b="1" dirty="0">
              <a:solidFill>
                <a:prstClr val="black"/>
              </a:solidFill>
              <a:latin typeface="Arial" pitchFamily="34" charset="0"/>
              <a:cs typeface="Arial" pitchFamily="34" charset="0"/>
            </a:endParaRPr>
          </a:p>
          <a:p>
            <a:pPr lvl="0" eaLnBrk="0" fontAlgn="base" hangingPunct="0">
              <a:spcBef>
                <a:spcPct val="0"/>
              </a:spcBef>
              <a:spcAft>
                <a:spcPct val="0"/>
              </a:spcAft>
            </a:pPr>
            <a:r>
              <a:rPr lang="en-GB" sz="2000" i="1" dirty="0">
                <a:latin typeface="Calibri" pitchFamily="34" charset="0"/>
                <a:ea typeface="Times New Roman" pitchFamily="18" charset="0"/>
                <a:cs typeface="Calibri" pitchFamily="34" charset="0"/>
              </a:rPr>
              <a:t>You, however, are not in the realm of the flesh but are in the realm of the Spirit, if indeed the Spirit of God lives in you. And if anyone does not have the Spirit of Christ, they do not belong to Christ. </a:t>
            </a:r>
            <a:r>
              <a:rPr lang="en-GB" sz="2000" dirty="0">
                <a:latin typeface="Calibri" pitchFamily="34" charset="0"/>
                <a:ea typeface="Times New Roman" pitchFamily="18" charset="0"/>
                <a:cs typeface="Calibri" pitchFamily="34" charset="0"/>
              </a:rPr>
              <a:t>(Romans 8:9)</a:t>
            </a:r>
          </a:p>
          <a:p>
            <a:pPr lvl="0" eaLnBrk="0" fontAlgn="base" hangingPunct="0">
              <a:spcBef>
                <a:spcPct val="0"/>
              </a:spcBef>
              <a:spcAft>
                <a:spcPct val="0"/>
              </a:spcAft>
            </a:pPr>
            <a:endParaRPr lang="en-GB" sz="800" dirty="0">
              <a:latin typeface="Arial" pitchFamily="34" charset="0"/>
              <a:cs typeface="Arial" pitchFamily="34" charset="0"/>
            </a:endParaRPr>
          </a:p>
          <a:p>
            <a:pPr lvl="0" eaLnBrk="0" fontAlgn="base" hangingPunct="0">
              <a:spcBef>
                <a:spcPct val="0"/>
              </a:spcBef>
              <a:spcAft>
                <a:spcPct val="0"/>
              </a:spcAft>
            </a:pPr>
            <a:r>
              <a:rPr lang="en-GB" sz="2000" i="1" dirty="0">
                <a:solidFill>
                  <a:srgbClr val="000000"/>
                </a:solidFill>
                <a:latin typeface="Calibri" pitchFamily="34" charset="0"/>
                <a:ea typeface="Times New Roman" pitchFamily="18" charset="0"/>
                <a:cs typeface="Calibri" pitchFamily="34" charset="0"/>
              </a:rPr>
              <a:t>Don’t you know that you yourselves are God’s temple and that God’s Spirit lives among you? </a:t>
            </a:r>
            <a:r>
              <a:rPr lang="en-GB" sz="2000" dirty="0">
                <a:solidFill>
                  <a:srgbClr val="000000"/>
                </a:solidFill>
                <a:latin typeface="Calibri" pitchFamily="34" charset="0"/>
                <a:ea typeface="Times New Roman" pitchFamily="18" charset="0"/>
                <a:cs typeface="Calibri" pitchFamily="34" charset="0"/>
              </a:rPr>
              <a:t>(1 Corinthians 3:16)</a:t>
            </a:r>
            <a:endParaRPr lang="en-GB" sz="2000" dirty="0">
              <a:solidFill>
                <a:prstClr val="black"/>
              </a:solidFill>
              <a:latin typeface="Arial" pitchFamily="34" charset="0"/>
              <a:cs typeface="Arial" pitchFamily="34" charset="0"/>
            </a:endParaRPr>
          </a:p>
        </p:txBody>
      </p:sp>
      <p:pic>
        <p:nvPicPr>
          <p:cNvPr id="9" name="Picture 8">
            <a:extLst>
              <a:ext uri="{FF2B5EF4-FFF2-40B4-BE49-F238E27FC236}">
                <a16:creationId xmlns="" xmlns:a16="http://schemas.microsoft.com/office/drawing/2014/main" id="{73D4F51E-3F15-44F8-A3F1-FF10966813A2}"/>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10" name="Picture 9">
            <a:extLst>
              <a:ext uri="{FF2B5EF4-FFF2-40B4-BE49-F238E27FC236}">
                <a16:creationId xmlns="" xmlns:a16="http://schemas.microsoft.com/office/drawing/2014/main" id="{894174AA-9108-4C19-B817-BE081FF780BB}"/>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11" name="Rectangle 10">
            <a:extLst>
              <a:ext uri="{FF2B5EF4-FFF2-40B4-BE49-F238E27FC236}">
                <a16:creationId xmlns="" xmlns:a16="http://schemas.microsoft.com/office/drawing/2014/main" id="{72EF3DEA-7FA3-4E72-994B-C0197F17148F}"/>
              </a:ext>
            </a:extLst>
          </p:cNvPr>
          <p:cNvSpPr/>
          <p:nvPr/>
        </p:nvSpPr>
        <p:spPr>
          <a:xfrm>
            <a:off x="3347864" y="692696"/>
            <a:ext cx="2448272" cy="5040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a:solidFill>
                  <a:schemeClr val="tx1"/>
                </a:solidFill>
              </a:rPr>
              <a:t>What’s inside?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985952"/>
            <a:ext cx="9144000" cy="2062103"/>
          </a:xfrm>
          <a:prstGeom prst="rect">
            <a:avLst/>
          </a:prstGeom>
        </p:spPr>
        <p:txBody>
          <a:bodyPr wrap="square">
            <a:spAutoFit/>
          </a:bodyPr>
          <a:lstStyle/>
          <a:p>
            <a:pPr lvl="0" fontAlgn="base">
              <a:spcBef>
                <a:spcPct val="0"/>
              </a:spcBef>
              <a:spcAft>
                <a:spcPct val="0"/>
              </a:spcAft>
            </a:pPr>
            <a:r>
              <a:rPr lang="en-GB" sz="2000" b="1" dirty="0">
                <a:solidFill>
                  <a:srgbClr val="000000"/>
                </a:solidFill>
                <a:latin typeface="Calibri" pitchFamily="34" charset="0"/>
                <a:ea typeface="Times New Roman" pitchFamily="18" charset="0"/>
                <a:cs typeface="Calibri" pitchFamily="34" charset="0"/>
              </a:rPr>
              <a:t>God’s Spirit</a:t>
            </a:r>
            <a:endParaRPr lang="en-GB" sz="2000" b="1" dirty="0">
              <a:solidFill>
                <a:prstClr val="black"/>
              </a:solidFill>
              <a:latin typeface="Arial" pitchFamily="34" charset="0"/>
              <a:cs typeface="Arial" pitchFamily="34" charset="0"/>
            </a:endParaRPr>
          </a:p>
          <a:p>
            <a:pPr lvl="0" eaLnBrk="0" fontAlgn="base" hangingPunct="0">
              <a:spcBef>
                <a:spcPct val="0"/>
              </a:spcBef>
              <a:spcAft>
                <a:spcPct val="0"/>
              </a:spcAft>
            </a:pPr>
            <a:r>
              <a:rPr lang="en-GB" sz="2000" i="1" dirty="0">
                <a:latin typeface="Calibri" pitchFamily="34" charset="0"/>
                <a:ea typeface="Times New Roman" pitchFamily="18" charset="0"/>
                <a:cs typeface="Calibri" pitchFamily="34" charset="0"/>
              </a:rPr>
              <a:t>You, however, are not in the realm of the flesh but are in the realm of the Spirit, if indeed the Spirit of God lives in you. And if anyone does not have the Spirit of Christ, they do not belong to Christ. </a:t>
            </a:r>
            <a:r>
              <a:rPr lang="en-GB" sz="2000" dirty="0">
                <a:latin typeface="Calibri" pitchFamily="34" charset="0"/>
                <a:ea typeface="Times New Roman" pitchFamily="18" charset="0"/>
                <a:cs typeface="Calibri" pitchFamily="34" charset="0"/>
              </a:rPr>
              <a:t>(Romans 8:9)</a:t>
            </a:r>
          </a:p>
          <a:p>
            <a:pPr lvl="0" eaLnBrk="0" fontAlgn="base" hangingPunct="0">
              <a:spcBef>
                <a:spcPct val="0"/>
              </a:spcBef>
              <a:spcAft>
                <a:spcPct val="0"/>
              </a:spcAft>
            </a:pPr>
            <a:endParaRPr lang="en-GB" sz="800" dirty="0">
              <a:latin typeface="Arial" pitchFamily="34" charset="0"/>
              <a:cs typeface="Arial" pitchFamily="34" charset="0"/>
            </a:endParaRPr>
          </a:p>
          <a:p>
            <a:pPr lvl="0" eaLnBrk="0" fontAlgn="base" hangingPunct="0">
              <a:spcBef>
                <a:spcPct val="0"/>
              </a:spcBef>
              <a:spcAft>
                <a:spcPct val="0"/>
              </a:spcAft>
            </a:pPr>
            <a:r>
              <a:rPr lang="en-GB" sz="2000" i="1" dirty="0">
                <a:solidFill>
                  <a:srgbClr val="000000"/>
                </a:solidFill>
                <a:latin typeface="Calibri" pitchFamily="34" charset="0"/>
                <a:ea typeface="Times New Roman" pitchFamily="18" charset="0"/>
                <a:cs typeface="Calibri" pitchFamily="34" charset="0"/>
              </a:rPr>
              <a:t>Don’t you know that you yourselves are God’s temple and that God’s Spirit lives among you? </a:t>
            </a:r>
            <a:r>
              <a:rPr lang="en-GB" sz="2000" dirty="0">
                <a:solidFill>
                  <a:srgbClr val="000000"/>
                </a:solidFill>
                <a:latin typeface="Calibri" pitchFamily="34" charset="0"/>
                <a:ea typeface="Times New Roman" pitchFamily="18" charset="0"/>
                <a:cs typeface="Calibri" pitchFamily="34" charset="0"/>
              </a:rPr>
              <a:t>(1 Corinthians 3:16)</a:t>
            </a:r>
            <a:endParaRPr lang="en-GB" sz="2000" dirty="0">
              <a:solidFill>
                <a:prstClr val="black"/>
              </a:solidFill>
              <a:latin typeface="Arial" pitchFamily="34" charset="0"/>
              <a:cs typeface="Arial" pitchFamily="34" charset="0"/>
            </a:endParaRPr>
          </a:p>
        </p:txBody>
      </p:sp>
      <p:sp>
        <p:nvSpPr>
          <p:cNvPr id="8" name="Rectangle 7"/>
          <p:cNvSpPr/>
          <p:nvPr/>
        </p:nvSpPr>
        <p:spPr>
          <a:xfrm>
            <a:off x="0" y="3068960"/>
            <a:ext cx="9144000" cy="2062103"/>
          </a:xfrm>
          <a:prstGeom prst="rect">
            <a:avLst/>
          </a:prstGeom>
          <a:solidFill>
            <a:schemeClr val="tx1"/>
          </a:solidFill>
        </p:spPr>
        <p:txBody>
          <a:bodyPr wrap="square">
            <a:spAutoFit/>
          </a:bodyPr>
          <a:lstStyle/>
          <a:p>
            <a:pPr lvl="0" eaLnBrk="0" fontAlgn="base" hangingPunct="0">
              <a:spcBef>
                <a:spcPct val="0"/>
              </a:spcBef>
              <a:spcAft>
                <a:spcPct val="0"/>
              </a:spcAft>
            </a:pPr>
            <a:r>
              <a:rPr lang="en-GB" sz="2000" b="1" dirty="0">
                <a:solidFill>
                  <a:schemeClr val="bg1"/>
                </a:solidFill>
                <a:latin typeface="Calibri" pitchFamily="34" charset="0"/>
                <a:ea typeface="Times New Roman" pitchFamily="18" charset="0"/>
                <a:cs typeface="Calibri" pitchFamily="34" charset="0"/>
              </a:rPr>
              <a:t>Christ</a:t>
            </a:r>
            <a:endParaRPr lang="en-GB" sz="2000" b="1" dirty="0">
              <a:solidFill>
                <a:schemeClr val="bg1"/>
              </a:solidFill>
              <a:latin typeface="Arial" pitchFamily="34" charset="0"/>
              <a:cs typeface="Arial" pitchFamily="34" charset="0"/>
            </a:endParaRPr>
          </a:p>
          <a:p>
            <a:pPr lvl="0" eaLnBrk="0" fontAlgn="base" hangingPunct="0">
              <a:spcBef>
                <a:spcPct val="0"/>
              </a:spcBef>
              <a:spcAft>
                <a:spcPct val="0"/>
              </a:spcAft>
            </a:pPr>
            <a:r>
              <a:rPr lang="en-GB" sz="2000" i="1" dirty="0">
                <a:solidFill>
                  <a:schemeClr val="bg1"/>
                </a:solidFill>
                <a:latin typeface="Calibri" pitchFamily="34" charset="0"/>
                <a:ea typeface="Times New Roman" pitchFamily="18" charset="0"/>
                <a:cs typeface="Calibri" pitchFamily="34" charset="0"/>
              </a:rPr>
              <a:t>I have been crucified with Christ and I no longer live, but Christ lives in me. The life I now live in the body, I live by faith in the Son of God, who loved me and gave himself for me. </a:t>
            </a:r>
            <a:r>
              <a:rPr lang="en-GB" sz="2000" dirty="0">
                <a:solidFill>
                  <a:schemeClr val="bg1"/>
                </a:solidFill>
                <a:latin typeface="Calibri" pitchFamily="34" charset="0"/>
                <a:ea typeface="Times New Roman" pitchFamily="18" charset="0"/>
                <a:cs typeface="Calibri" pitchFamily="34" charset="0"/>
              </a:rPr>
              <a:t>(Galatians 2:20)</a:t>
            </a:r>
          </a:p>
          <a:p>
            <a:pPr lvl="0" eaLnBrk="0" fontAlgn="base" hangingPunct="0">
              <a:spcBef>
                <a:spcPct val="0"/>
              </a:spcBef>
              <a:spcAft>
                <a:spcPct val="0"/>
              </a:spcAft>
            </a:pPr>
            <a:endParaRPr lang="en-GB" sz="800" dirty="0">
              <a:solidFill>
                <a:schemeClr val="bg1"/>
              </a:solidFill>
              <a:latin typeface="Arial" pitchFamily="34" charset="0"/>
              <a:cs typeface="Arial" pitchFamily="34" charset="0"/>
            </a:endParaRPr>
          </a:p>
          <a:p>
            <a:pPr lvl="0" eaLnBrk="0" fontAlgn="base" hangingPunct="0">
              <a:spcBef>
                <a:spcPct val="0"/>
              </a:spcBef>
              <a:spcAft>
                <a:spcPct val="0"/>
              </a:spcAft>
            </a:pPr>
            <a:r>
              <a:rPr lang="en-GB" sz="2000" i="1" dirty="0">
                <a:solidFill>
                  <a:schemeClr val="bg1"/>
                </a:solidFill>
                <a:latin typeface="Calibri" pitchFamily="34" charset="0"/>
                <a:ea typeface="Times New Roman" pitchFamily="18" charset="0"/>
                <a:cs typeface="Calibri" pitchFamily="34" charset="0"/>
              </a:rPr>
              <a:t>God has chosen to make known among the Gentiles the glorious riches of this mystery, which is Christ in you, the hope of glory. </a:t>
            </a:r>
            <a:r>
              <a:rPr lang="en-GB" sz="2000" dirty="0">
                <a:solidFill>
                  <a:schemeClr val="bg1"/>
                </a:solidFill>
                <a:latin typeface="Calibri" pitchFamily="34" charset="0"/>
                <a:ea typeface="Times New Roman" pitchFamily="18" charset="0"/>
                <a:cs typeface="Calibri" pitchFamily="34" charset="0"/>
              </a:rPr>
              <a:t>(Colossians 1:27)</a:t>
            </a:r>
            <a:endParaRPr lang="en-GB" sz="2000" dirty="0">
              <a:solidFill>
                <a:schemeClr val="bg1"/>
              </a:solidFill>
              <a:latin typeface="Arial" pitchFamily="34" charset="0"/>
              <a:cs typeface="Arial" pitchFamily="34" charset="0"/>
            </a:endParaRPr>
          </a:p>
        </p:txBody>
      </p:sp>
      <p:pic>
        <p:nvPicPr>
          <p:cNvPr id="6" name="Picture 5">
            <a:extLst>
              <a:ext uri="{FF2B5EF4-FFF2-40B4-BE49-F238E27FC236}">
                <a16:creationId xmlns="" xmlns:a16="http://schemas.microsoft.com/office/drawing/2014/main" id="{AF746581-84CD-4C3C-B335-4C95B39171AC}"/>
              </a:ext>
            </a:extLst>
          </p:cNvPr>
          <p:cNvPicPr>
            <a:picLocks noChangeAspect="1"/>
          </p:cNvPicPr>
          <p:nvPr/>
        </p:nvPicPr>
        <p:blipFill>
          <a:blip r:embed="rId2" cstate="print"/>
          <a:stretch>
            <a:fillRect/>
          </a:stretch>
        </p:blipFill>
        <p:spPr>
          <a:xfrm>
            <a:off x="0" y="-29074"/>
            <a:ext cx="9144000" cy="827613"/>
          </a:xfrm>
          <a:prstGeom prst="rect">
            <a:avLst/>
          </a:prstGeom>
        </p:spPr>
      </p:pic>
      <p:pic>
        <p:nvPicPr>
          <p:cNvPr id="9" name="Picture 8">
            <a:extLst>
              <a:ext uri="{FF2B5EF4-FFF2-40B4-BE49-F238E27FC236}">
                <a16:creationId xmlns="" xmlns:a16="http://schemas.microsoft.com/office/drawing/2014/main" id="{9A57B1AC-7907-4407-90AA-7FBB2D793966}"/>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192174" y="-27384"/>
            <a:ext cx="6759652" cy="825923"/>
          </a:xfrm>
          <a:prstGeom prst="rect">
            <a:avLst/>
          </a:prstGeom>
        </p:spPr>
      </p:pic>
      <p:sp>
        <p:nvSpPr>
          <p:cNvPr id="10" name="Rectangle 9">
            <a:extLst>
              <a:ext uri="{FF2B5EF4-FFF2-40B4-BE49-F238E27FC236}">
                <a16:creationId xmlns="" xmlns:a16="http://schemas.microsoft.com/office/drawing/2014/main" id="{53E9CB4E-29DE-460D-BE47-E3FC6ED448B1}"/>
              </a:ext>
            </a:extLst>
          </p:cNvPr>
          <p:cNvSpPr/>
          <p:nvPr/>
        </p:nvSpPr>
        <p:spPr>
          <a:xfrm>
            <a:off x="3347864" y="692696"/>
            <a:ext cx="2448272" cy="5040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a:solidFill>
                  <a:schemeClr val="tx1"/>
                </a:solidFill>
              </a:rPr>
              <a:t>What’s inside?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1825</TotalTime>
  <Words>1240</Words>
  <Application>Microsoft Office PowerPoint</Application>
  <PresentationFormat>On-screen Show (4:3)</PresentationFormat>
  <Paragraphs>149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Inside Out</dc:title>
  <dc:creator>Jon Petts</dc:creator>
  <cp:lastModifiedBy>Jon Petts</cp:lastModifiedBy>
  <cp:revision>21</cp:revision>
  <dcterms:created xsi:type="dcterms:W3CDTF">2017-11-13T14:12:16Z</dcterms:created>
  <dcterms:modified xsi:type="dcterms:W3CDTF">2018-11-18T17:02:52Z</dcterms:modified>
</cp:coreProperties>
</file>