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sldIdLst>
    <p:sldId id="256" r:id="rId2"/>
    <p:sldId id="278" r:id="rId3"/>
    <p:sldId id="336" r:id="rId4"/>
    <p:sldId id="338" r:id="rId5"/>
    <p:sldId id="303" r:id="rId6"/>
    <p:sldId id="306" r:id="rId7"/>
    <p:sldId id="304" r:id="rId8"/>
    <p:sldId id="307" r:id="rId9"/>
    <p:sldId id="337" r:id="rId10"/>
    <p:sldId id="308" r:id="rId11"/>
    <p:sldId id="309" r:id="rId12"/>
    <p:sldId id="310" r:id="rId13"/>
    <p:sldId id="311" r:id="rId14"/>
    <p:sldId id="312" r:id="rId15"/>
    <p:sldId id="313" r:id="rId16"/>
    <p:sldId id="314" r:id="rId17"/>
    <p:sldId id="315" r:id="rId18"/>
    <p:sldId id="318" r:id="rId19"/>
    <p:sldId id="319" r:id="rId20"/>
    <p:sldId id="320" r:id="rId21"/>
    <p:sldId id="321" r:id="rId22"/>
    <p:sldId id="322" r:id="rId23"/>
    <p:sldId id="324" r:id="rId24"/>
    <p:sldId id="323" r:id="rId25"/>
    <p:sldId id="325" r:id="rId26"/>
    <p:sldId id="326" r:id="rId27"/>
    <p:sldId id="327" r:id="rId28"/>
    <p:sldId id="302" r:id="rId29"/>
    <p:sldId id="328" r:id="rId30"/>
    <p:sldId id="329" r:id="rId31"/>
    <p:sldId id="330" r:id="rId32"/>
    <p:sldId id="331" r:id="rId33"/>
    <p:sldId id="334" r:id="rId34"/>
    <p:sldId id="332" r:id="rId35"/>
    <p:sldId id="333" r:id="rId36"/>
    <p:sldId id="335"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0" autoAdjust="0"/>
    <p:restoredTop sz="85125" autoAdjust="0"/>
  </p:normalViewPr>
  <p:slideViewPr>
    <p:cSldViewPr snapToGrid="0">
      <p:cViewPr varScale="1">
        <p:scale>
          <a:sx n="62" d="100"/>
          <a:sy n="62" d="100"/>
        </p:scale>
        <p:origin x="-864"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Petts" userId="5dd4f9a4c1668749" providerId="LiveId" clId="{B5D518B8-6729-4041-8B31-305BED002776}"/>
    <pc:docChg chg="undo custSel addSld delSld modSld sldOrd">
      <pc:chgData name="Jonathan Petts" userId="5dd4f9a4c1668749" providerId="LiveId" clId="{B5D518B8-6729-4041-8B31-305BED002776}" dt="2018-05-16T15:01:44.279" v="808" actId="20577"/>
      <pc:docMkLst>
        <pc:docMk/>
      </pc:docMkLst>
      <pc:sldChg chg="modSp">
        <pc:chgData name="Jonathan Petts" userId="5dd4f9a4c1668749" providerId="LiveId" clId="{B5D518B8-6729-4041-8B31-305BED002776}" dt="2018-05-16T14:29:00.030" v="335" actId="6549"/>
        <pc:sldMkLst>
          <pc:docMk/>
          <pc:sldMk cId="930145473" sldId="256"/>
        </pc:sldMkLst>
        <pc:spChg chg="mod">
          <ac:chgData name="Jonathan Petts" userId="5dd4f9a4c1668749" providerId="LiveId" clId="{B5D518B8-6729-4041-8B31-305BED002776}" dt="2018-05-16T14:29:00.030" v="335" actId="6549"/>
          <ac:spMkLst>
            <pc:docMk/>
            <pc:sldMk cId="930145473" sldId="256"/>
            <ac:spMk id="2" creationId="{E37DF79D-C5F3-4A63-BFEE-CC2F77FC67B4}"/>
          </ac:spMkLst>
        </pc:spChg>
      </pc:sldChg>
    </pc:docChg>
  </pc:docChgLst>
  <pc:docChgLst>
    <pc:chgData name="Jonathan Petts" userId="5dd4f9a4c1668749" providerId="LiveId" clId="{CFA53331-B82A-4BF3-A283-3B67076E0C27}"/>
    <pc:docChg chg="undo custSel addSld delSld modSld sldOrd">
      <pc:chgData name="Jonathan Petts" userId="5dd4f9a4c1668749" providerId="LiveId" clId="{CFA53331-B82A-4BF3-A283-3B67076E0C27}" dt="2018-06-13T11:14:39.142" v="4929" actId="20577"/>
      <pc:docMkLst>
        <pc:docMk/>
      </pc:docMkLst>
      <pc:sldChg chg="modSp">
        <pc:chgData name="Jonathan Petts" userId="5dd4f9a4c1668749" providerId="LiveId" clId="{CFA53331-B82A-4BF3-A283-3B67076E0C27}" dt="2018-06-12T13:54:42.458" v="14" actId="27636"/>
        <pc:sldMkLst>
          <pc:docMk/>
          <pc:sldMk cId="930145473" sldId="256"/>
        </pc:sldMkLst>
        <pc:spChg chg="mod">
          <ac:chgData name="Jonathan Petts" userId="5dd4f9a4c1668749" providerId="LiveId" clId="{CFA53331-B82A-4BF3-A283-3B67076E0C27}" dt="2018-06-12T13:54:42.458" v="14" actId="27636"/>
          <ac:spMkLst>
            <pc:docMk/>
            <pc:sldMk cId="930145473" sldId="256"/>
            <ac:spMk id="2" creationId="{E37DF79D-C5F3-4A63-BFEE-CC2F77FC67B4}"/>
          </ac:spMkLst>
        </pc:spChg>
      </pc:sldChg>
      <pc:sldChg chg="modSp">
        <pc:chgData name="Jonathan Petts" userId="5dd4f9a4c1668749" providerId="LiveId" clId="{CFA53331-B82A-4BF3-A283-3B67076E0C27}" dt="2018-06-13T10:48:06.458" v="4258" actId="14100"/>
        <pc:sldMkLst>
          <pc:docMk/>
          <pc:sldMk cId="501805549" sldId="278"/>
        </pc:sldMkLst>
        <pc:spChg chg="mod">
          <ac:chgData name="Jonathan Petts" userId="5dd4f9a4c1668749" providerId="LiveId" clId="{CFA53331-B82A-4BF3-A283-3B67076E0C27}" dt="2018-06-12T13:54:42.466" v="15" actId="27636"/>
          <ac:spMkLst>
            <pc:docMk/>
            <pc:sldMk cId="501805549" sldId="278"/>
            <ac:spMk id="2" creationId="{CF16F7BC-BF29-45FD-BAF8-3FBD9872C3C6}"/>
          </ac:spMkLst>
        </pc:spChg>
        <pc:spChg chg="mod">
          <ac:chgData name="Jonathan Petts" userId="5dd4f9a4c1668749" providerId="LiveId" clId="{CFA53331-B82A-4BF3-A283-3B67076E0C27}" dt="2018-06-13T10:48:06.458" v="4258" actId="14100"/>
          <ac:spMkLst>
            <pc:docMk/>
            <pc:sldMk cId="501805549" sldId="278"/>
            <ac:spMk id="3" creationId="{39A105AC-2758-4265-8B79-C3B80CB3C448}"/>
          </ac:spMkLst>
        </pc:spChg>
      </pc:sldChg>
      <pc:sldChg chg="modSp del modAnim">
        <pc:chgData name="Jonathan Petts" userId="5dd4f9a4c1668749" providerId="LiveId" clId="{CFA53331-B82A-4BF3-A283-3B67076E0C27}" dt="2018-06-13T10:40:18.301" v="4240" actId="2696"/>
        <pc:sldMkLst>
          <pc:docMk/>
          <pc:sldMk cId="1049483109" sldId="279"/>
        </pc:sldMkLst>
        <pc:spChg chg="mod">
          <ac:chgData name="Jonathan Petts" userId="5dd4f9a4c1668749" providerId="LiveId" clId="{CFA53331-B82A-4BF3-A283-3B67076E0C27}" dt="2018-06-12T13:54:42.489" v="17" actId="27636"/>
          <ac:spMkLst>
            <pc:docMk/>
            <pc:sldMk cId="1049483109" sldId="279"/>
            <ac:spMk id="2" creationId="{CF16F7BC-BF29-45FD-BAF8-3FBD9872C3C6}"/>
          </ac:spMkLst>
        </pc:spChg>
        <pc:spChg chg="mod">
          <ac:chgData name="Jonathan Petts" userId="5dd4f9a4c1668749" providerId="LiveId" clId="{CFA53331-B82A-4BF3-A283-3B67076E0C27}" dt="2018-06-12T14:05:11.380" v="675" actId="20577"/>
          <ac:spMkLst>
            <pc:docMk/>
            <pc:sldMk cId="1049483109" sldId="279"/>
            <ac:spMk id="5" creationId="{00000000-0000-0000-0000-000000000000}"/>
          </ac:spMkLst>
        </pc:spChg>
      </pc:sldChg>
      <pc:sldChg chg="addSp delSp modSp modAnim">
        <pc:chgData name="Jonathan Petts" userId="5dd4f9a4c1668749" providerId="LiveId" clId="{CFA53331-B82A-4BF3-A283-3B67076E0C27}" dt="2018-06-13T11:14:39.142" v="4929" actId="20577"/>
        <pc:sldMkLst>
          <pc:docMk/>
          <pc:sldMk cId="1049483109" sldId="302"/>
        </pc:sldMkLst>
        <pc:spChg chg="mod">
          <ac:chgData name="Jonathan Petts" userId="5dd4f9a4c1668749" providerId="LiveId" clId="{CFA53331-B82A-4BF3-A283-3B67076E0C27}" dt="2018-06-12T15:30:58.502" v="1989" actId="20577"/>
          <ac:spMkLst>
            <pc:docMk/>
            <pc:sldMk cId="1049483109" sldId="302"/>
            <ac:spMk id="2" creationId="{CF16F7BC-BF29-45FD-BAF8-3FBD9872C3C6}"/>
          </ac:spMkLst>
        </pc:spChg>
        <pc:spChg chg="add del mod">
          <ac:chgData name="Jonathan Petts" userId="5dd4f9a4c1668749" providerId="LiveId" clId="{CFA53331-B82A-4BF3-A283-3B67076E0C27}" dt="2018-06-13T10:05:07.029" v="2224"/>
          <ac:spMkLst>
            <pc:docMk/>
            <pc:sldMk cId="1049483109" sldId="302"/>
            <ac:spMk id="3" creationId="{BA47245B-088C-4743-961B-0AB27E9C8404}"/>
          </ac:spMkLst>
        </pc:spChg>
        <pc:spChg chg="mod">
          <ac:chgData name="Jonathan Petts" userId="5dd4f9a4c1668749" providerId="LiveId" clId="{CFA53331-B82A-4BF3-A283-3B67076E0C27}" dt="2018-06-12T15:30:37.230" v="1964" actId="122"/>
          <ac:spMkLst>
            <pc:docMk/>
            <pc:sldMk cId="1049483109" sldId="302"/>
            <ac:spMk id="5" creationId="{00000000-0000-0000-0000-000000000000}"/>
          </ac:spMkLst>
        </pc:spChg>
        <pc:spChg chg="add mod">
          <ac:chgData name="Jonathan Petts" userId="5dd4f9a4c1668749" providerId="LiveId" clId="{CFA53331-B82A-4BF3-A283-3B67076E0C27}" dt="2018-06-12T15:30:39.862" v="1966" actId="122"/>
          <ac:spMkLst>
            <pc:docMk/>
            <pc:sldMk cId="1049483109" sldId="302"/>
            <ac:spMk id="6" creationId="{D7EC2BDC-F941-4356-A2EB-084D7410A21B}"/>
          </ac:spMkLst>
        </pc:spChg>
        <pc:spChg chg="mod">
          <ac:chgData name="Jonathan Petts" userId="5dd4f9a4c1668749" providerId="LiveId" clId="{CFA53331-B82A-4BF3-A283-3B67076E0C27}" dt="2018-06-12T15:25:35.298" v="1889" actId="20577"/>
          <ac:spMkLst>
            <pc:docMk/>
            <pc:sldMk cId="1049483109" sldId="302"/>
            <ac:spMk id="7" creationId="{39A105AC-2758-4265-8B79-C3B80CB3C448}"/>
          </ac:spMkLst>
        </pc:spChg>
        <pc:spChg chg="add del mod">
          <ac:chgData name="Jonathan Petts" userId="5dd4f9a4c1668749" providerId="LiveId" clId="{CFA53331-B82A-4BF3-A283-3B67076E0C27}" dt="2018-06-12T15:29:04.230" v="1950" actId="14100"/>
          <ac:spMkLst>
            <pc:docMk/>
            <pc:sldMk cId="1049483109" sldId="302"/>
            <ac:spMk id="8" creationId="{00000000-0000-0000-0000-000000000000}"/>
          </ac:spMkLst>
        </pc:spChg>
        <pc:spChg chg="add mod">
          <ac:chgData name="Jonathan Petts" userId="5dd4f9a4c1668749" providerId="LiveId" clId="{CFA53331-B82A-4BF3-A283-3B67076E0C27}" dt="2018-06-12T15:30:38.615" v="1965" actId="122"/>
          <ac:spMkLst>
            <pc:docMk/>
            <pc:sldMk cId="1049483109" sldId="302"/>
            <ac:spMk id="9" creationId="{BA740EF5-789E-4AB4-93D0-364E2E4B1A12}"/>
          </ac:spMkLst>
        </pc:spChg>
        <pc:spChg chg="add mod">
          <ac:chgData name="Jonathan Petts" userId="5dd4f9a4c1668749" providerId="LiveId" clId="{CFA53331-B82A-4BF3-A283-3B67076E0C27}" dt="2018-06-12T15:30:28.671" v="1963" actId="20577"/>
          <ac:spMkLst>
            <pc:docMk/>
            <pc:sldMk cId="1049483109" sldId="302"/>
            <ac:spMk id="10" creationId="{42CBAE5E-848C-4329-B922-601A2118097A}"/>
          </ac:spMkLst>
        </pc:spChg>
        <pc:spChg chg="add mod">
          <ac:chgData name="Jonathan Petts" userId="5dd4f9a4c1668749" providerId="LiveId" clId="{CFA53331-B82A-4BF3-A283-3B67076E0C27}" dt="2018-06-12T15:29:30.781" v="1958" actId="14100"/>
          <ac:spMkLst>
            <pc:docMk/>
            <pc:sldMk cId="1049483109" sldId="302"/>
            <ac:spMk id="11" creationId="{5B0C5E57-D5E3-4144-A36B-C447AC24DE27}"/>
          </ac:spMkLst>
        </pc:spChg>
        <pc:spChg chg="add mod">
          <ac:chgData name="Jonathan Petts" userId="5dd4f9a4c1668749" providerId="LiveId" clId="{CFA53331-B82A-4BF3-A283-3B67076E0C27}" dt="2018-06-13T11:14:39.142" v="4929" actId="20577"/>
          <ac:spMkLst>
            <pc:docMk/>
            <pc:sldMk cId="1049483109" sldId="302"/>
            <ac:spMk id="12" creationId="{8D5C9D7F-044A-4C26-B0CA-23BCB024F19D}"/>
          </ac:spMkLst>
        </pc:spChg>
      </pc:sldChg>
      <pc:sldChg chg="modSp modAnim">
        <pc:chgData name="Jonathan Petts" userId="5dd4f9a4c1668749" providerId="LiveId" clId="{CFA53331-B82A-4BF3-A283-3B67076E0C27}" dt="2018-06-13T11:12:02.741" v="4843"/>
        <pc:sldMkLst>
          <pc:docMk/>
          <pc:sldMk cId="1049483109" sldId="303"/>
        </pc:sldMkLst>
        <pc:spChg chg="mod">
          <ac:chgData name="Jonathan Petts" userId="5dd4f9a4c1668749" providerId="LiveId" clId="{CFA53331-B82A-4BF3-A283-3B67076E0C27}" dt="2018-06-12T13:54:42.499" v="18" actId="27636"/>
          <ac:spMkLst>
            <pc:docMk/>
            <pc:sldMk cId="1049483109" sldId="303"/>
            <ac:spMk id="2" creationId="{CF16F7BC-BF29-45FD-BAF8-3FBD9872C3C6}"/>
          </ac:spMkLst>
        </pc:spChg>
        <pc:spChg chg="mod">
          <ac:chgData name="Jonathan Petts" userId="5dd4f9a4c1668749" providerId="LiveId" clId="{CFA53331-B82A-4BF3-A283-3B67076E0C27}" dt="2018-06-13T11:10:36.103" v="4841" actId="20577"/>
          <ac:spMkLst>
            <pc:docMk/>
            <pc:sldMk cId="1049483109" sldId="303"/>
            <ac:spMk id="5" creationId="{00000000-0000-0000-0000-000000000000}"/>
          </ac:spMkLst>
        </pc:spChg>
      </pc:sldChg>
      <pc:sldChg chg="modSp modAnim">
        <pc:chgData name="Jonathan Petts" userId="5dd4f9a4c1668749" providerId="LiveId" clId="{CFA53331-B82A-4BF3-A283-3B67076E0C27}" dt="2018-06-13T10:51:25.319" v="4262"/>
        <pc:sldMkLst>
          <pc:docMk/>
          <pc:sldMk cId="1049483109" sldId="304"/>
        </pc:sldMkLst>
        <pc:spChg chg="mod">
          <ac:chgData name="Jonathan Petts" userId="5dd4f9a4c1668749" providerId="LiveId" clId="{CFA53331-B82A-4BF3-A283-3B67076E0C27}" dt="2018-06-12T13:54:42.318" v="3" actId="27636"/>
          <ac:spMkLst>
            <pc:docMk/>
            <pc:sldMk cId="1049483109" sldId="304"/>
            <ac:spMk id="2" creationId="{CF16F7BC-BF29-45FD-BAF8-3FBD9872C3C6}"/>
          </ac:spMkLst>
        </pc:spChg>
        <pc:spChg chg="mod">
          <ac:chgData name="Jonathan Petts" userId="5dd4f9a4c1668749" providerId="LiveId" clId="{CFA53331-B82A-4BF3-A283-3B67076E0C27}" dt="2018-06-13T10:51:18.415" v="4261" actId="207"/>
          <ac:spMkLst>
            <pc:docMk/>
            <pc:sldMk cId="1049483109" sldId="304"/>
            <ac:spMk id="5" creationId="{00000000-0000-0000-0000-000000000000}"/>
          </ac:spMkLst>
        </pc:spChg>
      </pc:sldChg>
      <pc:sldChg chg="del">
        <pc:chgData name="Jonathan Petts" userId="5dd4f9a4c1668749" providerId="LiveId" clId="{CFA53331-B82A-4BF3-A283-3B67076E0C27}" dt="2018-06-12T13:54:37.816" v="0" actId="2696"/>
        <pc:sldMkLst>
          <pc:docMk/>
          <pc:sldMk cId="1049483109" sldId="305"/>
        </pc:sldMkLst>
      </pc:sldChg>
      <pc:sldChg chg="modSp modAnim">
        <pc:chgData name="Jonathan Petts" userId="5dd4f9a4c1668749" providerId="LiveId" clId="{CFA53331-B82A-4BF3-A283-3B67076E0C27}" dt="2018-06-13T11:13:11.954" v="4885"/>
        <pc:sldMkLst>
          <pc:docMk/>
          <pc:sldMk cId="1049483109" sldId="306"/>
        </pc:sldMkLst>
        <pc:spChg chg="mod">
          <ac:chgData name="Jonathan Petts" userId="5dd4f9a4c1668749" providerId="LiveId" clId="{CFA53331-B82A-4BF3-A283-3B67076E0C27}" dt="2018-06-12T13:54:42.511" v="19" actId="27636"/>
          <ac:spMkLst>
            <pc:docMk/>
            <pc:sldMk cId="1049483109" sldId="306"/>
            <ac:spMk id="2" creationId="{CF16F7BC-BF29-45FD-BAF8-3FBD9872C3C6}"/>
          </ac:spMkLst>
        </pc:spChg>
        <pc:spChg chg="mod">
          <ac:chgData name="Jonathan Petts" userId="5dd4f9a4c1668749" providerId="LiveId" clId="{CFA53331-B82A-4BF3-A283-3B67076E0C27}" dt="2018-06-13T11:12:47.982" v="4884" actId="20577"/>
          <ac:spMkLst>
            <pc:docMk/>
            <pc:sldMk cId="1049483109" sldId="306"/>
            <ac:spMk id="5" creationId="{00000000-0000-0000-0000-000000000000}"/>
          </ac:spMkLst>
        </pc:spChg>
      </pc:sldChg>
      <pc:sldChg chg="addSp modSp modAnim">
        <pc:chgData name="Jonathan Petts" userId="5dd4f9a4c1668749" providerId="LiveId" clId="{CFA53331-B82A-4BF3-A283-3B67076E0C27}" dt="2018-06-13T10:52:21.635" v="4264"/>
        <pc:sldMkLst>
          <pc:docMk/>
          <pc:sldMk cId="1049483109" sldId="307"/>
        </pc:sldMkLst>
        <pc:spChg chg="mod">
          <ac:chgData name="Jonathan Petts" userId="5dd4f9a4c1668749" providerId="LiveId" clId="{CFA53331-B82A-4BF3-A283-3B67076E0C27}" dt="2018-06-12T14:09:34.274" v="774" actId="1076"/>
          <ac:spMkLst>
            <pc:docMk/>
            <pc:sldMk cId="1049483109" sldId="307"/>
            <ac:spMk id="2" creationId="{CF16F7BC-BF29-45FD-BAF8-3FBD9872C3C6}"/>
          </ac:spMkLst>
        </pc:spChg>
        <pc:spChg chg="mod">
          <ac:chgData name="Jonathan Petts" userId="5dd4f9a4c1668749" providerId="LiveId" clId="{CFA53331-B82A-4BF3-A283-3B67076E0C27}" dt="2018-06-12T14:08:47.852" v="711" actId="20577"/>
          <ac:spMkLst>
            <pc:docMk/>
            <pc:sldMk cId="1049483109" sldId="307"/>
            <ac:spMk id="3" creationId="{39A105AC-2758-4265-8B79-C3B80CB3C448}"/>
          </ac:spMkLst>
        </pc:spChg>
        <pc:spChg chg="mod">
          <ac:chgData name="Jonathan Petts" userId="5dd4f9a4c1668749" providerId="LiveId" clId="{CFA53331-B82A-4BF3-A283-3B67076E0C27}" dt="2018-06-12T14:20:11.962" v="998" actId="114"/>
          <ac:spMkLst>
            <pc:docMk/>
            <pc:sldMk cId="1049483109" sldId="307"/>
            <ac:spMk id="5" creationId="{00000000-0000-0000-0000-000000000000}"/>
          </ac:spMkLst>
        </pc:spChg>
        <pc:graphicFrameChg chg="add mod modGraphic">
          <ac:chgData name="Jonathan Petts" userId="5dd4f9a4c1668749" providerId="LiveId" clId="{CFA53331-B82A-4BF3-A283-3B67076E0C27}" dt="2018-06-12T14:29:44.165" v="1100" actId="14100"/>
          <ac:graphicFrameMkLst>
            <pc:docMk/>
            <pc:sldMk cId="1049483109" sldId="307"/>
            <ac:graphicFrameMk id="4" creationId="{0819EE27-D3CC-48F8-BE97-43BDB6C218B3}"/>
          </ac:graphicFrameMkLst>
        </pc:graphicFrameChg>
      </pc:sldChg>
      <pc:sldChg chg="modSp modAnim">
        <pc:chgData name="Jonathan Petts" userId="5dd4f9a4c1668749" providerId="LiveId" clId="{CFA53331-B82A-4BF3-A283-3B67076E0C27}" dt="2018-06-12T15:38:20.726" v="2016"/>
        <pc:sldMkLst>
          <pc:docMk/>
          <pc:sldMk cId="1049483109" sldId="308"/>
        </pc:sldMkLst>
        <pc:spChg chg="mod">
          <ac:chgData name="Jonathan Petts" userId="5dd4f9a4c1668749" providerId="LiveId" clId="{CFA53331-B82A-4BF3-A283-3B67076E0C27}" dt="2018-06-12T13:54:42.350" v="5" actId="27636"/>
          <ac:spMkLst>
            <pc:docMk/>
            <pc:sldMk cId="1049483109" sldId="308"/>
            <ac:spMk id="2" creationId="{CF16F7BC-BF29-45FD-BAF8-3FBD9872C3C6}"/>
          </ac:spMkLst>
        </pc:spChg>
        <pc:spChg chg="mod">
          <ac:chgData name="Jonathan Petts" userId="5dd4f9a4c1668749" providerId="LiveId" clId="{CFA53331-B82A-4BF3-A283-3B67076E0C27}" dt="2018-06-12T13:57:58.173" v="422" actId="5793"/>
          <ac:spMkLst>
            <pc:docMk/>
            <pc:sldMk cId="1049483109" sldId="308"/>
            <ac:spMk id="5" creationId="{00000000-0000-0000-0000-000000000000}"/>
          </ac:spMkLst>
        </pc:spChg>
      </pc:sldChg>
      <pc:sldChg chg="modSp modAnim">
        <pc:chgData name="Jonathan Petts" userId="5dd4f9a4c1668749" providerId="LiveId" clId="{CFA53331-B82A-4BF3-A283-3B67076E0C27}" dt="2018-06-13T09:48:01.265" v="2025" actId="20577"/>
        <pc:sldMkLst>
          <pc:docMk/>
          <pc:sldMk cId="1049483109" sldId="309"/>
        </pc:sldMkLst>
        <pc:spChg chg="mod">
          <ac:chgData name="Jonathan Petts" userId="5dd4f9a4c1668749" providerId="LiveId" clId="{CFA53331-B82A-4BF3-A283-3B67076E0C27}" dt="2018-06-12T13:54:42.362" v="6" actId="27636"/>
          <ac:spMkLst>
            <pc:docMk/>
            <pc:sldMk cId="1049483109" sldId="309"/>
            <ac:spMk id="2" creationId="{CF16F7BC-BF29-45FD-BAF8-3FBD9872C3C6}"/>
          </ac:spMkLst>
        </pc:spChg>
        <pc:spChg chg="mod">
          <ac:chgData name="Jonathan Petts" userId="5dd4f9a4c1668749" providerId="LiveId" clId="{CFA53331-B82A-4BF3-A283-3B67076E0C27}" dt="2018-06-13T09:48:01.265" v="2025" actId="20577"/>
          <ac:spMkLst>
            <pc:docMk/>
            <pc:sldMk cId="1049483109" sldId="309"/>
            <ac:spMk id="8" creationId="{00000000-0000-0000-0000-000000000000}"/>
          </ac:spMkLst>
        </pc:spChg>
      </pc:sldChg>
      <pc:sldChg chg="modSp modAnim">
        <pc:chgData name="Jonathan Petts" userId="5dd4f9a4c1668749" providerId="LiveId" clId="{CFA53331-B82A-4BF3-A283-3B67076E0C27}" dt="2018-06-12T13:59:15.007" v="427"/>
        <pc:sldMkLst>
          <pc:docMk/>
          <pc:sldMk cId="1049483109" sldId="310"/>
        </pc:sldMkLst>
        <pc:spChg chg="mod">
          <ac:chgData name="Jonathan Petts" userId="5dd4f9a4c1668749" providerId="LiveId" clId="{CFA53331-B82A-4BF3-A283-3B67076E0C27}" dt="2018-06-12T13:54:42.373" v="7" actId="27636"/>
          <ac:spMkLst>
            <pc:docMk/>
            <pc:sldMk cId="1049483109" sldId="310"/>
            <ac:spMk id="2" creationId="{CF16F7BC-BF29-45FD-BAF8-3FBD9872C3C6}"/>
          </ac:spMkLst>
        </pc:spChg>
      </pc:sldChg>
      <pc:sldChg chg="modSp modAnim">
        <pc:chgData name="Jonathan Petts" userId="5dd4f9a4c1668749" providerId="LiveId" clId="{CFA53331-B82A-4BF3-A283-3B67076E0C27}" dt="2018-06-12T15:39:25.705" v="2018"/>
        <pc:sldMkLst>
          <pc:docMk/>
          <pc:sldMk cId="1049483109" sldId="311"/>
        </pc:sldMkLst>
        <pc:spChg chg="mod">
          <ac:chgData name="Jonathan Petts" userId="5dd4f9a4c1668749" providerId="LiveId" clId="{CFA53331-B82A-4BF3-A283-3B67076E0C27}" dt="2018-06-12T13:54:42.382" v="8" actId="27636"/>
          <ac:spMkLst>
            <pc:docMk/>
            <pc:sldMk cId="1049483109" sldId="311"/>
            <ac:spMk id="2" creationId="{CF16F7BC-BF29-45FD-BAF8-3FBD9872C3C6}"/>
          </ac:spMkLst>
        </pc:spChg>
      </pc:sldChg>
      <pc:sldChg chg="modSp modAnim">
        <pc:chgData name="Jonathan Petts" userId="5dd4f9a4c1668749" providerId="LiveId" clId="{CFA53331-B82A-4BF3-A283-3B67076E0C27}" dt="2018-06-13T09:49:13.291" v="2028" actId="20577"/>
        <pc:sldMkLst>
          <pc:docMk/>
          <pc:sldMk cId="1049483109" sldId="312"/>
        </pc:sldMkLst>
        <pc:spChg chg="mod">
          <ac:chgData name="Jonathan Petts" userId="5dd4f9a4c1668749" providerId="LiveId" clId="{CFA53331-B82A-4BF3-A283-3B67076E0C27}" dt="2018-06-12T13:54:42.395" v="9" actId="27636"/>
          <ac:spMkLst>
            <pc:docMk/>
            <pc:sldMk cId="1049483109" sldId="312"/>
            <ac:spMk id="2" creationId="{CF16F7BC-BF29-45FD-BAF8-3FBD9872C3C6}"/>
          </ac:spMkLst>
        </pc:spChg>
        <pc:spChg chg="mod">
          <ac:chgData name="Jonathan Petts" userId="5dd4f9a4c1668749" providerId="LiveId" clId="{CFA53331-B82A-4BF3-A283-3B67076E0C27}" dt="2018-06-13T09:49:13.291" v="2028" actId="20577"/>
          <ac:spMkLst>
            <pc:docMk/>
            <pc:sldMk cId="1049483109" sldId="312"/>
            <ac:spMk id="6" creationId="{00000000-0000-0000-0000-000000000000}"/>
          </ac:spMkLst>
        </pc:spChg>
        <pc:spChg chg="mod">
          <ac:chgData name="Jonathan Petts" userId="5dd4f9a4c1668749" providerId="LiveId" clId="{CFA53331-B82A-4BF3-A283-3B67076E0C27}" dt="2018-06-13T09:49:04.489" v="2026" actId="20577"/>
          <ac:spMkLst>
            <pc:docMk/>
            <pc:sldMk cId="1049483109" sldId="312"/>
            <ac:spMk id="8" creationId="{00000000-0000-0000-0000-000000000000}"/>
          </ac:spMkLst>
        </pc:spChg>
      </pc:sldChg>
      <pc:sldChg chg="modSp modAnim">
        <pc:chgData name="Jonathan Petts" userId="5dd4f9a4c1668749" providerId="LiveId" clId="{CFA53331-B82A-4BF3-A283-3B67076E0C27}" dt="2018-06-13T09:49:41.070" v="2029" actId="20577"/>
        <pc:sldMkLst>
          <pc:docMk/>
          <pc:sldMk cId="1049483109" sldId="313"/>
        </pc:sldMkLst>
        <pc:spChg chg="mod">
          <ac:chgData name="Jonathan Petts" userId="5dd4f9a4c1668749" providerId="LiveId" clId="{CFA53331-B82A-4BF3-A283-3B67076E0C27}" dt="2018-06-12T13:54:42.409" v="10" actId="27636"/>
          <ac:spMkLst>
            <pc:docMk/>
            <pc:sldMk cId="1049483109" sldId="313"/>
            <ac:spMk id="2" creationId="{CF16F7BC-BF29-45FD-BAF8-3FBD9872C3C6}"/>
          </ac:spMkLst>
        </pc:spChg>
        <pc:spChg chg="mod">
          <ac:chgData name="Jonathan Petts" userId="5dd4f9a4c1668749" providerId="LiveId" clId="{CFA53331-B82A-4BF3-A283-3B67076E0C27}" dt="2018-06-13T09:49:41.070" v="2029" actId="20577"/>
          <ac:spMkLst>
            <pc:docMk/>
            <pc:sldMk cId="1049483109" sldId="313"/>
            <ac:spMk id="8" creationId="{00000000-0000-0000-0000-000000000000}"/>
          </ac:spMkLst>
        </pc:spChg>
      </pc:sldChg>
      <pc:sldChg chg="modSp modAnim">
        <pc:chgData name="Jonathan Petts" userId="5dd4f9a4c1668749" providerId="LiveId" clId="{CFA53331-B82A-4BF3-A283-3B67076E0C27}" dt="2018-06-13T09:50:05.520" v="2030" actId="113"/>
        <pc:sldMkLst>
          <pc:docMk/>
          <pc:sldMk cId="1049483109" sldId="314"/>
        </pc:sldMkLst>
        <pc:spChg chg="mod">
          <ac:chgData name="Jonathan Petts" userId="5dd4f9a4c1668749" providerId="LiveId" clId="{CFA53331-B82A-4BF3-A283-3B67076E0C27}" dt="2018-06-12T13:54:42.424" v="11" actId="27636"/>
          <ac:spMkLst>
            <pc:docMk/>
            <pc:sldMk cId="1049483109" sldId="314"/>
            <ac:spMk id="2" creationId="{CF16F7BC-BF29-45FD-BAF8-3FBD9872C3C6}"/>
          </ac:spMkLst>
        </pc:spChg>
        <pc:spChg chg="mod">
          <ac:chgData name="Jonathan Petts" userId="5dd4f9a4c1668749" providerId="LiveId" clId="{CFA53331-B82A-4BF3-A283-3B67076E0C27}" dt="2018-06-13T09:50:05.520" v="2030" actId="113"/>
          <ac:spMkLst>
            <pc:docMk/>
            <pc:sldMk cId="1049483109" sldId="314"/>
            <ac:spMk id="6" creationId="{00000000-0000-0000-0000-000000000000}"/>
          </ac:spMkLst>
        </pc:spChg>
      </pc:sldChg>
      <pc:sldChg chg="modSp modAnim">
        <pc:chgData name="Jonathan Petts" userId="5dd4f9a4c1668749" providerId="LiveId" clId="{CFA53331-B82A-4BF3-A283-3B67076E0C27}" dt="2018-06-12T14:33:19.964" v="1123"/>
        <pc:sldMkLst>
          <pc:docMk/>
          <pc:sldMk cId="1049483109" sldId="315"/>
        </pc:sldMkLst>
        <pc:spChg chg="mod">
          <ac:chgData name="Jonathan Petts" userId="5dd4f9a4c1668749" providerId="LiveId" clId="{CFA53331-B82A-4BF3-A283-3B67076E0C27}" dt="2018-06-12T13:54:42.435" v="12" actId="27636"/>
          <ac:spMkLst>
            <pc:docMk/>
            <pc:sldMk cId="1049483109" sldId="315"/>
            <ac:spMk id="2" creationId="{CF16F7BC-BF29-45FD-BAF8-3FBD9872C3C6}"/>
          </ac:spMkLst>
        </pc:spChg>
      </pc:sldChg>
      <pc:sldChg chg="add">
        <pc:chgData name="Jonathan Petts" userId="5dd4f9a4c1668749" providerId="LiveId" clId="{CFA53331-B82A-4BF3-A283-3B67076E0C27}" dt="2018-06-12T14:08:33.681" v="676"/>
        <pc:sldMkLst>
          <pc:docMk/>
          <pc:sldMk cId="3721057907" sldId="316"/>
        </pc:sldMkLst>
      </pc:sldChg>
      <pc:sldChg chg="add del">
        <pc:chgData name="Jonathan Petts" userId="5dd4f9a4c1668749" providerId="LiveId" clId="{CFA53331-B82A-4BF3-A283-3B67076E0C27}" dt="2018-06-13T10:40:35.280" v="4244" actId="2696"/>
        <pc:sldMkLst>
          <pc:docMk/>
          <pc:sldMk cId="1776968869" sldId="317"/>
        </pc:sldMkLst>
      </pc:sldChg>
      <pc:sldChg chg="modSp add">
        <pc:chgData name="Jonathan Petts" userId="5dd4f9a4c1668749" providerId="LiveId" clId="{CFA53331-B82A-4BF3-A283-3B67076E0C27}" dt="2018-06-12T14:46:01.817" v="1362" actId="313"/>
        <pc:sldMkLst>
          <pc:docMk/>
          <pc:sldMk cId="4277669108" sldId="318"/>
        </pc:sldMkLst>
        <pc:spChg chg="mod">
          <ac:chgData name="Jonathan Petts" userId="5dd4f9a4c1668749" providerId="LiveId" clId="{CFA53331-B82A-4BF3-A283-3B67076E0C27}" dt="2018-06-12T14:43:50.299" v="1344" actId="20577"/>
          <ac:spMkLst>
            <pc:docMk/>
            <pc:sldMk cId="4277669108" sldId="318"/>
            <ac:spMk id="6" creationId="{00000000-0000-0000-0000-000000000000}"/>
          </ac:spMkLst>
        </pc:spChg>
        <pc:spChg chg="mod">
          <ac:chgData name="Jonathan Petts" userId="5dd4f9a4c1668749" providerId="LiveId" clId="{CFA53331-B82A-4BF3-A283-3B67076E0C27}" dt="2018-06-12T14:34:48.222" v="1161" actId="20577"/>
          <ac:spMkLst>
            <pc:docMk/>
            <pc:sldMk cId="4277669108" sldId="318"/>
            <ac:spMk id="7" creationId="{00000000-0000-0000-0000-000000000000}"/>
          </ac:spMkLst>
        </pc:spChg>
        <pc:spChg chg="mod">
          <ac:chgData name="Jonathan Petts" userId="5dd4f9a4c1668749" providerId="LiveId" clId="{CFA53331-B82A-4BF3-A283-3B67076E0C27}" dt="2018-06-12T14:46:01.817" v="1362" actId="313"/>
          <ac:spMkLst>
            <pc:docMk/>
            <pc:sldMk cId="4277669108" sldId="318"/>
            <ac:spMk id="8" creationId="{00000000-0000-0000-0000-000000000000}"/>
          </ac:spMkLst>
        </pc:spChg>
      </pc:sldChg>
      <pc:sldChg chg="modSp add">
        <pc:chgData name="Jonathan Petts" userId="5dd4f9a4c1668749" providerId="LiveId" clId="{CFA53331-B82A-4BF3-A283-3B67076E0C27}" dt="2018-06-12T14:47:45.498" v="1390" actId="20577"/>
        <pc:sldMkLst>
          <pc:docMk/>
          <pc:sldMk cId="686942239" sldId="319"/>
        </pc:sldMkLst>
        <pc:spChg chg="mod">
          <ac:chgData name="Jonathan Petts" userId="5dd4f9a4c1668749" providerId="LiveId" clId="{CFA53331-B82A-4BF3-A283-3B67076E0C27}" dt="2018-06-12T14:46:42.536" v="1368" actId="20577"/>
          <ac:spMkLst>
            <pc:docMk/>
            <pc:sldMk cId="686942239" sldId="319"/>
            <ac:spMk id="6" creationId="{00000000-0000-0000-0000-000000000000}"/>
          </ac:spMkLst>
        </pc:spChg>
        <pc:spChg chg="mod">
          <ac:chgData name="Jonathan Petts" userId="5dd4f9a4c1668749" providerId="LiveId" clId="{CFA53331-B82A-4BF3-A283-3B67076E0C27}" dt="2018-06-12T14:35:01.460" v="1185" actId="20577"/>
          <ac:spMkLst>
            <pc:docMk/>
            <pc:sldMk cId="686942239" sldId="319"/>
            <ac:spMk id="7" creationId="{00000000-0000-0000-0000-000000000000}"/>
          </ac:spMkLst>
        </pc:spChg>
        <pc:spChg chg="mod">
          <ac:chgData name="Jonathan Petts" userId="5dd4f9a4c1668749" providerId="LiveId" clId="{CFA53331-B82A-4BF3-A283-3B67076E0C27}" dt="2018-06-12T14:47:45.498" v="1390" actId="20577"/>
          <ac:spMkLst>
            <pc:docMk/>
            <pc:sldMk cId="686942239" sldId="319"/>
            <ac:spMk id="8" creationId="{00000000-0000-0000-0000-000000000000}"/>
          </ac:spMkLst>
        </pc:spChg>
      </pc:sldChg>
      <pc:sldChg chg="modSp add">
        <pc:chgData name="Jonathan Petts" userId="5dd4f9a4c1668749" providerId="LiveId" clId="{CFA53331-B82A-4BF3-A283-3B67076E0C27}" dt="2018-06-12T14:54:11.635" v="1496" actId="20577"/>
        <pc:sldMkLst>
          <pc:docMk/>
          <pc:sldMk cId="4143990730" sldId="320"/>
        </pc:sldMkLst>
        <pc:spChg chg="mod">
          <ac:chgData name="Jonathan Petts" userId="5dd4f9a4c1668749" providerId="LiveId" clId="{CFA53331-B82A-4BF3-A283-3B67076E0C27}" dt="2018-06-12T14:51:23.869" v="1488" actId="6549"/>
          <ac:spMkLst>
            <pc:docMk/>
            <pc:sldMk cId="4143990730" sldId="320"/>
            <ac:spMk id="6" creationId="{00000000-0000-0000-0000-000000000000}"/>
          </ac:spMkLst>
        </pc:spChg>
        <pc:spChg chg="mod">
          <ac:chgData name="Jonathan Petts" userId="5dd4f9a4c1668749" providerId="LiveId" clId="{CFA53331-B82A-4BF3-A283-3B67076E0C27}" dt="2018-06-12T14:35:52.743" v="1204" actId="20577"/>
          <ac:spMkLst>
            <pc:docMk/>
            <pc:sldMk cId="4143990730" sldId="320"/>
            <ac:spMk id="7" creationId="{00000000-0000-0000-0000-000000000000}"/>
          </ac:spMkLst>
        </pc:spChg>
        <pc:spChg chg="mod">
          <ac:chgData name="Jonathan Petts" userId="5dd4f9a4c1668749" providerId="LiveId" clId="{CFA53331-B82A-4BF3-A283-3B67076E0C27}" dt="2018-06-12T14:54:11.635" v="1496" actId="20577"/>
          <ac:spMkLst>
            <pc:docMk/>
            <pc:sldMk cId="4143990730" sldId="320"/>
            <ac:spMk id="8" creationId="{00000000-0000-0000-0000-000000000000}"/>
          </ac:spMkLst>
        </pc:spChg>
      </pc:sldChg>
      <pc:sldChg chg="modSp add">
        <pc:chgData name="Jonathan Petts" userId="5dd4f9a4c1668749" providerId="LiveId" clId="{CFA53331-B82A-4BF3-A283-3B67076E0C27}" dt="2018-06-12T14:56:16.233" v="1517" actId="20577"/>
        <pc:sldMkLst>
          <pc:docMk/>
          <pc:sldMk cId="3697481333" sldId="321"/>
        </pc:sldMkLst>
        <pc:spChg chg="mod">
          <ac:chgData name="Jonathan Petts" userId="5dd4f9a4c1668749" providerId="LiveId" clId="{CFA53331-B82A-4BF3-A283-3B67076E0C27}" dt="2018-06-12T14:55:27.154" v="1513" actId="20577"/>
          <ac:spMkLst>
            <pc:docMk/>
            <pc:sldMk cId="3697481333" sldId="321"/>
            <ac:spMk id="6" creationId="{00000000-0000-0000-0000-000000000000}"/>
          </ac:spMkLst>
        </pc:spChg>
        <pc:spChg chg="mod">
          <ac:chgData name="Jonathan Petts" userId="5dd4f9a4c1668749" providerId="LiveId" clId="{CFA53331-B82A-4BF3-A283-3B67076E0C27}" dt="2018-06-12T14:37:08.321" v="1234" actId="20577"/>
          <ac:spMkLst>
            <pc:docMk/>
            <pc:sldMk cId="3697481333" sldId="321"/>
            <ac:spMk id="7" creationId="{00000000-0000-0000-0000-000000000000}"/>
          </ac:spMkLst>
        </pc:spChg>
        <pc:spChg chg="mod">
          <ac:chgData name="Jonathan Petts" userId="5dd4f9a4c1668749" providerId="LiveId" clId="{CFA53331-B82A-4BF3-A283-3B67076E0C27}" dt="2018-06-12T14:56:16.233" v="1517" actId="20577"/>
          <ac:spMkLst>
            <pc:docMk/>
            <pc:sldMk cId="3697481333" sldId="321"/>
            <ac:spMk id="8" creationId="{00000000-0000-0000-0000-000000000000}"/>
          </ac:spMkLst>
        </pc:spChg>
      </pc:sldChg>
      <pc:sldChg chg="modSp add">
        <pc:chgData name="Jonathan Petts" userId="5dd4f9a4c1668749" providerId="LiveId" clId="{CFA53331-B82A-4BF3-A283-3B67076E0C27}" dt="2018-06-13T09:52:06.845" v="2033" actId="20577"/>
        <pc:sldMkLst>
          <pc:docMk/>
          <pc:sldMk cId="1772461511" sldId="322"/>
        </pc:sldMkLst>
        <pc:spChg chg="mod">
          <ac:chgData name="Jonathan Petts" userId="5dd4f9a4c1668749" providerId="LiveId" clId="{CFA53331-B82A-4BF3-A283-3B67076E0C27}" dt="2018-06-12T15:01:33.637" v="1575" actId="113"/>
          <ac:spMkLst>
            <pc:docMk/>
            <pc:sldMk cId="1772461511" sldId="322"/>
            <ac:spMk id="6" creationId="{00000000-0000-0000-0000-000000000000}"/>
          </ac:spMkLst>
        </pc:spChg>
        <pc:spChg chg="mod">
          <ac:chgData name="Jonathan Petts" userId="5dd4f9a4c1668749" providerId="LiveId" clId="{CFA53331-B82A-4BF3-A283-3B67076E0C27}" dt="2018-06-12T14:38:28.590" v="1288" actId="20577"/>
          <ac:spMkLst>
            <pc:docMk/>
            <pc:sldMk cId="1772461511" sldId="322"/>
            <ac:spMk id="7" creationId="{00000000-0000-0000-0000-000000000000}"/>
          </ac:spMkLst>
        </pc:spChg>
        <pc:spChg chg="mod">
          <ac:chgData name="Jonathan Petts" userId="5dd4f9a4c1668749" providerId="LiveId" clId="{CFA53331-B82A-4BF3-A283-3B67076E0C27}" dt="2018-06-13T09:52:06.845" v="2033" actId="20577"/>
          <ac:spMkLst>
            <pc:docMk/>
            <pc:sldMk cId="1772461511" sldId="322"/>
            <ac:spMk id="8" creationId="{00000000-0000-0000-0000-000000000000}"/>
          </ac:spMkLst>
        </pc:spChg>
      </pc:sldChg>
      <pc:sldChg chg="modSp add">
        <pc:chgData name="Jonathan Petts" userId="5dd4f9a4c1668749" providerId="LiveId" clId="{CFA53331-B82A-4BF3-A283-3B67076E0C27}" dt="2018-06-12T15:09:58.459" v="1648" actId="113"/>
        <pc:sldMkLst>
          <pc:docMk/>
          <pc:sldMk cId="353607387" sldId="323"/>
        </pc:sldMkLst>
        <pc:spChg chg="mod">
          <ac:chgData name="Jonathan Petts" userId="5dd4f9a4c1668749" providerId="LiveId" clId="{CFA53331-B82A-4BF3-A283-3B67076E0C27}" dt="2018-06-12T15:09:29.203" v="1635" actId="20577"/>
          <ac:spMkLst>
            <pc:docMk/>
            <pc:sldMk cId="353607387" sldId="323"/>
            <ac:spMk id="6" creationId="{00000000-0000-0000-0000-000000000000}"/>
          </ac:spMkLst>
        </pc:spChg>
        <pc:spChg chg="mod">
          <ac:chgData name="Jonathan Petts" userId="5dd4f9a4c1668749" providerId="LiveId" clId="{CFA53331-B82A-4BF3-A283-3B67076E0C27}" dt="2018-06-12T14:38:50.285" v="1326" actId="20577"/>
          <ac:spMkLst>
            <pc:docMk/>
            <pc:sldMk cId="353607387" sldId="323"/>
            <ac:spMk id="7" creationId="{00000000-0000-0000-0000-000000000000}"/>
          </ac:spMkLst>
        </pc:spChg>
        <pc:spChg chg="mod">
          <ac:chgData name="Jonathan Petts" userId="5dd4f9a4c1668749" providerId="LiveId" clId="{CFA53331-B82A-4BF3-A283-3B67076E0C27}" dt="2018-06-12T15:09:58.459" v="1648" actId="113"/>
          <ac:spMkLst>
            <pc:docMk/>
            <pc:sldMk cId="353607387" sldId="323"/>
            <ac:spMk id="8" creationId="{00000000-0000-0000-0000-000000000000}"/>
          </ac:spMkLst>
        </pc:spChg>
      </pc:sldChg>
      <pc:sldChg chg="modSp add">
        <pc:chgData name="Jonathan Petts" userId="5dd4f9a4c1668749" providerId="LiveId" clId="{CFA53331-B82A-4BF3-A283-3B67076E0C27}" dt="2018-06-12T15:14:12.786" v="1759" actId="20577"/>
        <pc:sldMkLst>
          <pc:docMk/>
          <pc:sldMk cId="3057217339" sldId="324"/>
        </pc:sldMkLst>
        <pc:spChg chg="mod">
          <ac:chgData name="Jonathan Petts" userId="5dd4f9a4c1668749" providerId="LiveId" clId="{CFA53331-B82A-4BF3-A283-3B67076E0C27}" dt="2018-06-12T15:11:47.863" v="1701" actId="20577"/>
          <ac:spMkLst>
            <pc:docMk/>
            <pc:sldMk cId="3057217339" sldId="324"/>
            <ac:spMk id="6" creationId="{00000000-0000-0000-0000-000000000000}"/>
          </ac:spMkLst>
        </pc:spChg>
        <pc:spChg chg="mod">
          <ac:chgData name="Jonathan Petts" userId="5dd4f9a4c1668749" providerId="LiveId" clId="{CFA53331-B82A-4BF3-A283-3B67076E0C27}" dt="2018-06-12T15:14:12.786" v="1759" actId="20577"/>
          <ac:spMkLst>
            <pc:docMk/>
            <pc:sldMk cId="3057217339" sldId="324"/>
            <ac:spMk id="7" creationId="{00000000-0000-0000-0000-000000000000}"/>
          </ac:spMkLst>
        </pc:spChg>
        <pc:spChg chg="mod">
          <ac:chgData name="Jonathan Petts" userId="5dd4f9a4c1668749" providerId="LiveId" clId="{CFA53331-B82A-4BF3-A283-3B67076E0C27}" dt="2018-06-12T15:13:49.914" v="1727" actId="20577"/>
          <ac:spMkLst>
            <pc:docMk/>
            <pc:sldMk cId="3057217339" sldId="324"/>
            <ac:spMk id="8" creationId="{00000000-0000-0000-0000-000000000000}"/>
          </ac:spMkLst>
        </pc:spChg>
      </pc:sldChg>
      <pc:sldChg chg="delSp modSp add modAnim">
        <pc:chgData name="Jonathan Petts" userId="5dd4f9a4c1668749" providerId="LiveId" clId="{CFA53331-B82A-4BF3-A283-3B67076E0C27}" dt="2018-06-13T09:54:18.845" v="2034"/>
        <pc:sldMkLst>
          <pc:docMk/>
          <pc:sldMk cId="3911891303" sldId="325"/>
        </pc:sldMkLst>
        <pc:spChg chg="mod">
          <ac:chgData name="Jonathan Petts" userId="5dd4f9a4c1668749" providerId="LiveId" clId="{CFA53331-B82A-4BF3-A283-3B67076E0C27}" dt="2018-06-12T15:15:26.182" v="1762" actId="115"/>
          <ac:spMkLst>
            <pc:docMk/>
            <pc:sldMk cId="3911891303" sldId="325"/>
            <ac:spMk id="5" creationId="{00000000-0000-0000-0000-000000000000}"/>
          </ac:spMkLst>
        </pc:spChg>
        <pc:spChg chg="mod">
          <ac:chgData name="Jonathan Petts" userId="5dd4f9a4c1668749" providerId="LiveId" clId="{CFA53331-B82A-4BF3-A283-3B67076E0C27}" dt="2018-06-12T15:19:57.538" v="1806" actId="6549"/>
          <ac:spMkLst>
            <pc:docMk/>
            <pc:sldMk cId="3911891303" sldId="325"/>
            <ac:spMk id="6" creationId="{00000000-0000-0000-0000-000000000000}"/>
          </ac:spMkLst>
        </pc:spChg>
        <pc:spChg chg="del">
          <ac:chgData name="Jonathan Petts" userId="5dd4f9a4c1668749" providerId="LiveId" clId="{CFA53331-B82A-4BF3-A283-3B67076E0C27}" dt="2018-06-12T15:15:30.488" v="1763" actId="478"/>
          <ac:spMkLst>
            <pc:docMk/>
            <pc:sldMk cId="3911891303" sldId="325"/>
            <ac:spMk id="7" creationId="{00000000-0000-0000-0000-000000000000}"/>
          </ac:spMkLst>
        </pc:spChg>
        <pc:spChg chg="del">
          <ac:chgData name="Jonathan Petts" userId="5dd4f9a4c1668749" providerId="LiveId" clId="{CFA53331-B82A-4BF3-A283-3B67076E0C27}" dt="2018-06-12T15:15:32.032" v="1764" actId="478"/>
          <ac:spMkLst>
            <pc:docMk/>
            <pc:sldMk cId="3911891303" sldId="325"/>
            <ac:spMk id="8" creationId="{00000000-0000-0000-0000-000000000000}"/>
          </ac:spMkLst>
        </pc:spChg>
      </pc:sldChg>
      <pc:sldChg chg="modSp add">
        <pc:chgData name="Jonathan Petts" userId="5dd4f9a4c1668749" providerId="LiveId" clId="{CFA53331-B82A-4BF3-A283-3B67076E0C27}" dt="2018-06-13T09:55:13.359" v="2038" actId="20577"/>
        <pc:sldMkLst>
          <pc:docMk/>
          <pc:sldMk cId="3519353018" sldId="326"/>
        </pc:sldMkLst>
        <pc:spChg chg="mod">
          <ac:chgData name="Jonathan Petts" userId="5dd4f9a4c1668749" providerId="LiveId" clId="{CFA53331-B82A-4BF3-A283-3B67076E0C27}" dt="2018-06-13T09:55:13.359" v="2038" actId="20577"/>
          <ac:spMkLst>
            <pc:docMk/>
            <pc:sldMk cId="3519353018" sldId="326"/>
            <ac:spMk id="6" creationId="{00000000-0000-0000-0000-000000000000}"/>
          </ac:spMkLst>
        </pc:spChg>
      </pc:sldChg>
      <pc:sldChg chg="modSp add">
        <pc:chgData name="Jonathan Petts" userId="5dd4f9a4c1668749" providerId="LiveId" clId="{CFA53331-B82A-4BF3-A283-3B67076E0C27}" dt="2018-06-13T09:55:34.726" v="2040" actId="313"/>
        <pc:sldMkLst>
          <pc:docMk/>
          <pc:sldMk cId="1575983750" sldId="327"/>
        </pc:sldMkLst>
        <pc:spChg chg="mod">
          <ac:chgData name="Jonathan Petts" userId="5dd4f9a4c1668749" providerId="LiveId" clId="{CFA53331-B82A-4BF3-A283-3B67076E0C27}" dt="2018-06-13T09:55:34.726" v="2040" actId="313"/>
          <ac:spMkLst>
            <pc:docMk/>
            <pc:sldMk cId="1575983750" sldId="327"/>
            <ac:spMk id="6" creationId="{00000000-0000-0000-0000-000000000000}"/>
          </ac:spMkLst>
        </pc:spChg>
      </pc:sldChg>
      <pc:sldChg chg="modSp add modAnim">
        <pc:chgData name="Jonathan Petts" userId="5dd4f9a4c1668749" providerId="LiveId" clId="{CFA53331-B82A-4BF3-A283-3B67076E0C27}" dt="2018-06-13T10:11:39.768" v="2255"/>
        <pc:sldMkLst>
          <pc:docMk/>
          <pc:sldMk cId="670155300" sldId="328"/>
        </pc:sldMkLst>
        <pc:spChg chg="mod">
          <ac:chgData name="Jonathan Petts" userId="5dd4f9a4c1668749" providerId="LiveId" clId="{CFA53331-B82A-4BF3-A283-3B67076E0C27}" dt="2018-06-12T15:32:31.122" v="1992" actId="115"/>
          <ac:spMkLst>
            <pc:docMk/>
            <pc:sldMk cId="670155300" sldId="328"/>
            <ac:spMk id="5" creationId="{00000000-0000-0000-0000-000000000000}"/>
          </ac:spMkLst>
        </pc:spChg>
        <pc:spChg chg="mod">
          <ac:chgData name="Jonathan Petts" userId="5dd4f9a4c1668749" providerId="LiveId" clId="{CFA53331-B82A-4BF3-A283-3B67076E0C27}" dt="2018-06-12T15:35:02.053" v="2009" actId="20577"/>
          <ac:spMkLst>
            <pc:docMk/>
            <pc:sldMk cId="670155300" sldId="328"/>
            <ac:spMk id="6" creationId="{00000000-0000-0000-0000-000000000000}"/>
          </ac:spMkLst>
        </pc:spChg>
      </pc:sldChg>
      <pc:sldChg chg="modSp add">
        <pc:chgData name="Jonathan Petts" userId="5dd4f9a4c1668749" providerId="LiveId" clId="{CFA53331-B82A-4BF3-A283-3B67076E0C27}" dt="2018-06-13T10:53:46.925" v="4270" actId="113"/>
        <pc:sldMkLst>
          <pc:docMk/>
          <pc:sldMk cId="2556242837" sldId="329"/>
        </pc:sldMkLst>
        <pc:spChg chg="mod">
          <ac:chgData name="Jonathan Petts" userId="5dd4f9a4c1668749" providerId="LiveId" clId="{CFA53331-B82A-4BF3-A283-3B67076E0C27}" dt="2018-06-13T10:53:46.925" v="4270" actId="113"/>
          <ac:spMkLst>
            <pc:docMk/>
            <pc:sldMk cId="2556242837" sldId="329"/>
            <ac:spMk id="5" creationId="{00000000-0000-0000-0000-000000000000}"/>
          </ac:spMkLst>
        </pc:spChg>
      </pc:sldChg>
      <pc:sldChg chg="addSp delSp modSp add delAnim modAnim">
        <pc:chgData name="Jonathan Petts" userId="5dd4f9a4c1668749" providerId="LiveId" clId="{CFA53331-B82A-4BF3-A283-3B67076E0C27}" dt="2018-06-13T10:32:45.179" v="3648"/>
        <pc:sldMkLst>
          <pc:docMk/>
          <pc:sldMk cId="4231632542" sldId="330"/>
        </pc:sldMkLst>
        <pc:spChg chg="mod">
          <ac:chgData name="Jonathan Petts" userId="5dd4f9a4c1668749" providerId="LiveId" clId="{CFA53331-B82A-4BF3-A283-3B67076E0C27}" dt="2018-06-13T10:13:07.575" v="2314" actId="20577"/>
          <ac:spMkLst>
            <pc:docMk/>
            <pc:sldMk cId="4231632542" sldId="330"/>
            <ac:spMk id="3" creationId="{39A105AC-2758-4265-8B79-C3B80CB3C448}"/>
          </ac:spMkLst>
        </pc:spChg>
        <pc:spChg chg="mod">
          <ac:chgData name="Jonathan Petts" userId="5dd4f9a4c1668749" providerId="LiveId" clId="{CFA53331-B82A-4BF3-A283-3B67076E0C27}" dt="2018-06-13T10:28:15.229" v="3593" actId="20577"/>
          <ac:spMkLst>
            <pc:docMk/>
            <pc:sldMk cId="4231632542" sldId="330"/>
            <ac:spMk id="5" creationId="{00000000-0000-0000-0000-000000000000}"/>
          </ac:spMkLst>
        </pc:spChg>
        <pc:spChg chg="del mod">
          <ac:chgData name="Jonathan Petts" userId="5dd4f9a4c1668749" providerId="LiveId" clId="{CFA53331-B82A-4BF3-A283-3B67076E0C27}" dt="2018-06-13T10:15:06.893" v="2612" actId="478"/>
          <ac:spMkLst>
            <pc:docMk/>
            <pc:sldMk cId="4231632542" sldId="330"/>
            <ac:spMk id="6" creationId="{00000000-0000-0000-0000-000000000000}"/>
          </ac:spMkLst>
        </pc:spChg>
        <pc:spChg chg="add">
          <ac:chgData name="Jonathan Petts" userId="5dd4f9a4c1668749" providerId="LiveId" clId="{CFA53331-B82A-4BF3-A283-3B67076E0C27}" dt="2018-06-13T10:32:05.725" v="3647"/>
          <ac:spMkLst>
            <pc:docMk/>
            <pc:sldMk cId="4231632542" sldId="330"/>
            <ac:spMk id="7" creationId="{4D37CE0A-191D-4D89-BB77-CC227EDDB008}"/>
          </ac:spMkLst>
        </pc:spChg>
        <pc:spChg chg="add">
          <ac:chgData name="Jonathan Petts" userId="5dd4f9a4c1668749" providerId="LiveId" clId="{CFA53331-B82A-4BF3-A283-3B67076E0C27}" dt="2018-06-13T10:32:05.725" v="3647"/>
          <ac:spMkLst>
            <pc:docMk/>
            <pc:sldMk cId="4231632542" sldId="330"/>
            <ac:spMk id="8" creationId="{DC4B1D72-4BD4-4113-9B9B-EAB3A7F8014E}"/>
          </ac:spMkLst>
        </pc:spChg>
        <pc:spChg chg="add">
          <ac:chgData name="Jonathan Petts" userId="5dd4f9a4c1668749" providerId="LiveId" clId="{CFA53331-B82A-4BF3-A283-3B67076E0C27}" dt="2018-06-13T10:32:05.725" v="3647"/>
          <ac:spMkLst>
            <pc:docMk/>
            <pc:sldMk cId="4231632542" sldId="330"/>
            <ac:spMk id="9" creationId="{9281CD58-36ED-4F01-85AB-F30C514EBCD4}"/>
          </ac:spMkLst>
        </pc:spChg>
        <pc:spChg chg="add">
          <ac:chgData name="Jonathan Petts" userId="5dd4f9a4c1668749" providerId="LiveId" clId="{CFA53331-B82A-4BF3-A283-3B67076E0C27}" dt="2018-06-13T10:32:05.725" v="3647"/>
          <ac:spMkLst>
            <pc:docMk/>
            <pc:sldMk cId="4231632542" sldId="330"/>
            <ac:spMk id="10" creationId="{EFDDCF0E-4D4E-46FC-A9EF-4D5EB7FE36AD}"/>
          </ac:spMkLst>
        </pc:spChg>
        <pc:spChg chg="add">
          <ac:chgData name="Jonathan Petts" userId="5dd4f9a4c1668749" providerId="LiveId" clId="{CFA53331-B82A-4BF3-A283-3B67076E0C27}" dt="2018-06-13T10:32:05.725" v="3647"/>
          <ac:spMkLst>
            <pc:docMk/>
            <pc:sldMk cId="4231632542" sldId="330"/>
            <ac:spMk id="11" creationId="{C7DEFE13-5E8E-4829-B225-FF62BAD90079}"/>
          </ac:spMkLst>
        </pc:spChg>
        <pc:spChg chg="add">
          <ac:chgData name="Jonathan Petts" userId="5dd4f9a4c1668749" providerId="LiveId" clId="{CFA53331-B82A-4BF3-A283-3B67076E0C27}" dt="2018-06-13T10:32:05.725" v="3647"/>
          <ac:spMkLst>
            <pc:docMk/>
            <pc:sldMk cId="4231632542" sldId="330"/>
            <ac:spMk id="12" creationId="{E402F640-651B-4DD2-987A-18783C4E12E9}"/>
          </ac:spMkLst>
        </pc:spChg>
        <pc:spChg chg="add">
          <ac:chgData name="Jonathan Petts" userId="5dd4f9a4c1668749" providerId="LiveId" clId="{CFA53331-B82A-4BF3-A283-3B67076E0C27}" dt="2018-06-13T10:32:05.725" v="3647"/>
          <ac:spMkLst>
            <pc:docMk/>
            <pc:sldMk cId="4231632542" sldId="330"/>
            <ac:spMk id="13" creationId="{3A0E7C5B-4C1B-41DE-90E3-4DB995C170F4}"/>
          </ac:spMkLst>
        </pc:spChg>
      </pc:sldChg>
      <pc:sldChg chg="modSp add">
        <pc:chgData name="Jonathan Petts" userId="5dd4f9a4c1668749" providerId="LiveId" clId="{CFA53331-B82A-4BF3-A283-3B67076E0C27}" dt="2018-06-13T10:33:34.928" v="3650" actId="113"/>
        <pc:sldMkLst>
          <pc:docMk/>
          <pc:sldMk cId="487859138" sldId="331"/>
        </pc:sldMkLst>
        <pc:spChg chg="mod">
          <ac:chgData name="Jonathan Petts" userId="5dd4f9a4c1668749" providerId="LiveId" clId="{CFA53331-B82A-4BF3-A283-3B67076E0C27}" dt="2018-06-13T10:33:34.928" v="3650" actId="113"/>
          <ac:spMkLst>
            <pc:docMk/>
            <pc:sldMk cId="487859138" sldId="331"/>
            <ac:spMk id="5" creationId="{00000000-0000-0000-0000-000000000000}"/>
          </ac:spMkLst>
        </pc:spChg>
      </pc:sldChg>
      <pc:sldChg chg="modSp add">
        <pc:chgData name="Jonathan Petts" userId="5dd4f9a4c1668749" providerId="LiveId" clId="{CFA53331-B82A-4BF3-A283-3B67076E0C27}" dt="2018-06-13T10:38:09.703" v="4206" actId="20577"/>
        <pc:sldMkLst>
          <pc:docMk/>
          <pc:sldMk cId="2430031421" sldId="332"/>
        </pc:sldMkLst>
        <pc:spChg chg="mod">
          <ac:chgData name="Jonathan Petts" userId="5dd4f9a4c1668749" providerId="LiveId" clId="{CFA53331-B82A-4BF3-A283-3B67076E0C27}" dt="2018-06-13T10:38:09.703" v="4206" actId="20577"/>
          <ac:spMkLst>
            <pc:docMk/>
            <pc:sldMk cId="2430031421" sldId="332"/>
            <ac:spMk id="5" creationId="{00000000-0000-0000-0000-000000000000}"/>
          </ac:spMkLst>
        </pc:spChg>
      </pc:sldChg>
      <pc:sldChg chg="modSp add">
        <pc:chgData name="Jonathan Petts" userId="5dd4f9a4c1668749" providerId="LiveId" clId="{CFA53331-B82A-4BF3-A283-3B67076E0C27}" dt="2018-06-13T10:30:18.244" v="3645" actId="20577"/>
        <pc:sldMkLst>
          <pc:docMk/>
          <pc:sldMk cId="3427420129" sldId="333"/>
        </pc:sldMkLst>
        <pc:spChg chg="mod">
          <ac:chgData name="Jonathan Petts" userId="5dd4f9a4c1668749" providerId="LiveId" clId="{CFA53331-B82A-4BF3-A283-3B67076E0C27}" dt="2018-06-13T10:30:18.244" v="3645" actId="20577"/>
          <ac:spMkLst>
            <pc:docMk/>
            <pc:sldMk cId="3427420129" sldId="333"/>
            <ac:spMk id="5" creationId="{00000000-0000-0000-0000-000000000000}"/>
          </ac:spMkLst>
        </pc:spChg>
      </pc:sldChg>
      <pc:sldChg chg="add del">
        <pc:chgData name="Jonathan Petts" userId="5dd4f9a4c1668749" providerId="LiveId" clId="{CFA53331-B82A-4BF3-A283-3B67076E0C27}" dt="2018-06-13T10:30:34.888" v="3646" actId="2696"/>
        <pc:sldMkLst>
          <pc:docMk/>
          <pc:sldMk cId="725426195" sldId="334"/>
        </pc:sldMkLst>
      </pc:sldChg>
      <pc:sldChg chg="modSp add">
        <pc:chgData name="Jonathan Petts" userId="5dd4f9a4c1668749" providerId="LiveId" clId="{CFA53331-B82A-4BF3-A283-3B67076E0C27}" dt="2018-06-13T10:35:30.717" v="4083" actId="20577"/>
        <pc:sldMkLst>
          <pc:docMk/>
          <pc:sldMk cId="3751152776" sldId="334"/>
        </pc:sldMkLst>
        <pc:spChg chg="mod">
          <ac:chgData name="Jonathan Petts" userId="5dd4f9a4c1668749" providerId="LiveId" clId="{CFA53331-B82A-4BF3-A283-3B67076E0C27}" dt="2018-06-13T10:35:30.717" v="4083" actId="20577"/>
          <ac:spMkLst>
            <pc:docMk/>
            <pc:sldMk cId="3751152776" sldId="334"/>
            <ac:spMk id="5" creationId="{00000000-0000-0000-0000-000000000000}"/>
          </ac:spMkLst>
        </pc:spChg>
      </pc:sldChg>
      <pc:sldChg chg="add">
        <pc:chgData name="Jonathan Petts" userId="5dd4f9a4c1668749" providerId="LiveId" clId="{CFA53331-B82A-4BF3-A283-3B67076E0C27}" dt="2018-06-13T10:39:55.520" v="4239"/>
        <pc:sldMkLst>
          <pc:docMk/>
          <pc:sldMk cId="165002744" sldId="335"/>
        </pc:sldMkLst>
      </pc:sldChg>
      <pc:sldChg chg="modSp add ord">
        <pc:chgData name="Jonathan Petts" userId="5dd4f9a4c1668749" providerId="LiveId" clId="{CFA53331-B82A-4BF3-A283-3B67076E0C27}" dt="2018-06-13T10:53:24.711" v="4269" actId="113"/>
        <pc:sldMkLst>
          <pc:docMk/>
          <pc:sldMk cId="3427844476" sldId="336"/>
        </pc:sldMkLst>
        <pc:spChg chg="mod">
          <ac:chgData name="Jonathan Petts" userId="5dd4f9a4c1668749" providerId="LiveId" clId="{CFA53331-B82A-4BF3-A283-3B67076E0C27}" dt="2018-06-13T10:53:24.711" v="4269" actId="113"/>
          <ac:spMkLst>
            <pc:docMk/>
            <pc:sldMk cId="3427844476" sldId="336"/>
            <ac:spMk id="5" creationId="{00000000-0000-0000-0000-000000000000}"/>
          </ac:spMkLst>
        </pc:spChg>
      </pc:sldChg>
      <pc:sldChg chg="modSp add">
        <pc:chgData name="Jonathan Petts" userId="5dd4f9a4c1668749" providerId="LiveId" clId="{CFA53331-B82A-4BF3-A283-3B67076E0C27}" dt="2018-06-13T10:53:13.689" v="4268" actId="207"/>
        <pc:sldMkLst>
          <pc:docMk/>
          <pc:sldMk cId="189508495" sldId="337"/>
        </pc:sldMkLst>
        <pc:spChg chg="mod">
          <ac:chgData name="Jonathan Petts" userId="5dd4f9a4c1668749" providerId="LiveId" clId="{CFA53331-B82A-4BF3-A283-3B67076E0C27}" dt="2018-06-13T10:53:13.689" v="4268" actId="207"/>
          <ac:spMkLst>
            <pc:docMk/>
            <pc:sldMk cId="189508495" sldId="337"/>
            <ac:spMk id="5" creationId="{00000000-0000-0000-0000-000000000000}"/>
          </ac:spMkLst>
        </pc:spChg>
      </pc:sldChg>
      <pc:sldChg chg="addSp modSp add ord modAnim">
        <pc:chgData name="Jonathan Petts" userId="5dd4f9a4c1668749" providerId="LiveId" clId="{CFA53331-B82A-4BF3-A283-3B67076E0C27}" dt="2018-06-13T11:09:42.920" v="4808"/>
        <pc:sldMkLst>
          <pc:docMk/>
          <pc:sldMk cId="610653346" sldId="338"/>
        </pc:sldMkLst>
        <pc:spChg chg="add mod">
          <ac:chgData name="Jonathan Petts" userId="5dd4f9a4c1668749" providerId="LiveId" clId="{CFA53331-B82A-4BF3-A283-3B67076E0C27}" dt="2018-06-13T11:05:04.698" v="4792" actId="120"/>
          <ac:spMkLst>
            <pc:docMk/>
            <pc:sldMk cId="610653346" sldId="338"/>
            <ac:spMk id="4" creationId="{7FCF1C4A-A59D-4003-9ACF-2B7D88031070}"/>
          </ac:spMkLst>
        </pc:spChg>
        <pc:spChg chg="mod">
          <ac:chgData name="Jonathan Petts" userId="5dd4f9a4c1668749" providerId="LiveId" clId="{CFA53331-B82A-4BF3-A283-3B67076E0C27}" dt="2018-06-13T11:03:54.810" v="4784"/>
          <ac:spMkLst>
            <pc:docMk/>
            <pc:sldMk cId="610653346" sldId="338"/>
            <ac:spMk id="5" creationId="{00000000-0000-0000-0000-000000000000}"/>
          </ac:spMkLst>
        </pc:spChg>
        <pc:spChg chg="add mod">
          <ac:chgData name="Jonathan Petts" userId="5dd4f9a4c1668749" providerId="LiveId" clId="{CFA53331-B82A-4BF3-A283-3B67076E0C27}" dt="2018-06-13T11:05:09.542" v="4794" actId="120"/>
          <ac:spMkLst>
            <pc:docMk/>
            <pc:sldMk cId="610653346" sldId="338"/>
            <ac:spMk id="6" creationId="{DAC316DA-20F5-4AF5-87C0-3AFB20494A4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DAC186-34E4-47E9-8F75-8CB5555B2CFC}" type="datetimeFigureOut">
              <a:rPr lang="en-GB" smtClean="0"/>
              <a:t>13/06/2018</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88E9FF-0073-4228-AB34-8CDE7DF00046}"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Compare, for example, Muslim beliefs about Muhammad. When Muhammad died of a fever, his closest companion said to the crowds that had gathered,</a:t>
            </a:r>
          </a:p>
          <a:p>
            <a:endParaRPr lang="en-GB" dirty="0" smtClean="0"/>
          </a:p>
          <a:p>
            <a:pPr algn="ctr"/>
            <a:r>
              <a:rPr lang="en-GB" i="1" dirty="0" smtClean="0"/>
              <a:t>“If Muhammad is the sole object of your adoration, then know that he is dead. But if it is God you worshiped, then know that he does not die.”</a:t>
            </a:r>
          </a:p>
          <a:p>
            <a:endParaRPr lang="en-GB" dirty="0"/>
          </a:p>
        </p:txBody>
      </p:sp>
      <p:sp>
        <p:nvSpPr>
          <p:cNvPr id="4" name="Slide Number Placeholder 3"/>
          <p:cNvSpPr>
            <a:spLocks noGrp="1"/>
          </p:cNvSpPr>
          <p:nvPr>
            <p:ph type="sldNum" sz="quarter" idx="10"/>
          </p:nvPr>
        </p:nvSpPr>
        <p:spPr/>
        <p:txBody>
          <a:bodyPr/>
          <a:lstStyle/>
          <a:p>
            <a:fld id="{9488E9FF-0073-4228-AB34-8CDE7DF00046}" type="slidenum">
              <a:rPr lang="en-GB" smtClean="0"/>
              <a:t>28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pPr/>
              <a:t>6/13/2018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pPr/>
              <a:t>6/13/2018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pPr/>
              <a:t>6/13/2018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6/13/2018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7DF79D-C5F3-4A63-BFEE-CC2F77FC67B4}"/>
              </a:ext>
            </a:extLst>
          </p:cNvPr>
          <p:cNvSpPr>
            <a:spLocks noGrp="1"/>
          </p:cNvSpPr>
          <p:nvPr>
            <p:ph type="ctrTitle"/>
          </p:nvPr>
        </p:nvSpPr>
        <p:spPr>
          <a:xfrm>
            <a:off x="0" y="4960137"/>
            <a:ext cx="8229600" cy="1463040"/>
          </a:xfrm>
        </p:spPr>
        <p:txBody>
          <a:bodyPr>
            <a:normAutofit fontScale="90000"/>
          </a:bodyPr>
          <a:lstStyle/>
          <a:p>
            <a:r>
              <a:rPr lang="en-GB" dirty="0"/>
              <a:t>Confident conversations</a:t>
            </a:r>
            <a:br>
              <a:rPr lang="en-GB" dirty="0"/>
            </a:br>
            <a:r>
              <a:rPr lang="en-GB" sz="2000" i="1" dirty="0"/>
              <a:t>Talking with non believers</a:t>
            </a:r>
            <a:endParaRPr lang="en-GB" dirty="0"/>
          </a:p>
        </p:txBody>
      </p:sp>
      <p:sp>
        <p:nvSpPr>
          <p:cNvPr id="3" name="Subtitle 2">
            <a:extLst>
              <a:ext uri="{FF2B5EF4-FFF2-40B4-BE49-F238E27FC236}">
                <a16:creationId xmlns:a16="http://schemas.microsoft.com/office/drawing/2014/main" xmlns="" id="{C148217F-2637-4CE9-98A3-A31207E392DA}"/>
              </a:ext>
            </a:extLst>
          </p:cNvPr>
          <p:cNvSpPr>
            <a:spLocks noGrp="1"/>
          </p:cNvSpPr>
          <p:nvPr>
            <p:ph type="subTitle" idx="1"/>
          </p:nvPr>
        </p:nvSpPr>
        <p:spPr/>
        <p:txBody>
          <a:bodyPr/>
          <a:lstStyle/>
          <a:p>
            <a:r>
              <a:rPr lang="en-GB" dirty="0"/>
              <a:t>3: JESUS THE ONLY WAY</a:t>
            </a:r>
          </a:p>
        </p:txBody>
      </p:sp>
    </p:spTree>
    <p:extLst>
      <p:ext uri="{BB962C8B-B14F-4D97-AF65-F5344CB8AC3E}">
        <p14:creationId xmlns:p14="http://schemas.microsoft.com/office/powerpoint/2010/main" xmlns="" val="930145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3693319"/>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a:p>
            <a:pPr algn="ctr"/>
            <a:endParaRPr lang="en-GB" b="1" dirty="0">
              <a:solidFill>
                <a:schemeClr val="accent1">
                  <a:lumMod val="75000"/>
                </a:schemeClr>
              </a:solidFill>
            </a:endParaRPr>
          </a:p>
          <a:p>
            <a:pPr algn="ctr"/>
            <a:r>
              <a:rPr lang="en-GB" dirty="0"/>
              <a:t>There are over 400 references in the Old Testament that Christians believe to be prophecies about Jesus.</a:t>
            </a:r>
          </a:p>
          <a:p>
            <a:pPr algn="ctr"/>
            <a:endParaRPr lang="en-GB" dirty="0"/>
          </a:p>
          <a:p>
            <a:pPr algn="ctr"/>
            <a:r>
              <a:rPr lang="en-GB" dirty="0"/>
              <a:t>From the eyes of a non-believer, some of these prophecies are tenuous, but the sheer weight of evidence still demands consideration.</a:t>
            </a:r>
          </a:p>
          <a:p>
            <a:pPr algn="ctr"/>
            <a:endParaRPr lang="en-GB" b="1" dirty="0">
              <a:solidFill>
                <a:schemeClr val="accent1">
                  <a:lumMod val="75000"/>
                </a:schemeClr>
              </a:solidFill>
            </a:endParaRPr>
          </a:p>
          <a:p>
            <a:pPr algn="ctr"/>
            <a:r>
              <a:rPr lang="en-GB" dirty="0"/>
              <a:t>Here are just a few (400 was too many for this session!)…</a:t>
            </a:r>
          </a:p>
          <a:p>
            <a:pPr algn="ctr"/>
            <a:endParaRPr lang="en-GB" b="1" dirty="0">
              <a:solidFill>
                <a:schemeClr val="accent1">
                  <a:lumMod val="75000"/>
                </a:schemeClr>
              </a:solidFill>
            </a:endParaRPr>
          </a:p>
          <a:p>
            <a:pPr algn="ctr"/>
            <a:endParaRPr lang="en-GB" b="1" dirty="0">
              <a:solidFill>
                <a:schemeClr val="accent1">
                  <a:lumMod val="75000"/>
                </a:schemeClr>
              </a:solidFill>
            </a:endParaRPr>
          </a:p>
          <a:p>
            <a:pPr algn="ctr"/>
            <a:endParaRPr lang="en-GB" b="1" dirty="0">
              <a:solidFill>
                <a:schemeClr val="accent1">
                  <a:lumMod val="75000"/>
                </a:schemeClr>
              </a:solidFill>
            </a:endParaRP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Effect transition="in" filter="fade">
                                      <p:cBhvr>
                                        <p:cTn id="11" dur="500"/>
                                        <p:tgtEl>
                                          <p:spTgt spid="5">
                                            <p:txEl>
                                              <p:pRg st="3" end="3"/>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5">
                                            <p:txEl>
                                              <p:pRg st="5" end="5"/>
                                            </p:txEl>
                                          </p:spTgt>
                                        </p:tgtEl>
                                        <p:attrNameLst>
                                          <p:attrName>style.visibility</p:attrName>
                                        </p:attrNameLst>
                                      </p:cBhvr>
                                      <p:to>
                                        <p:strVal val="visible"/>
                                      </p:to>
                                    </p:set>
                                    <p:animEffect transition="in" filter="fade">
                                      <p:cBhvr>
                                        <p:cTn id="14" dur="500"/>
                                        <p:tgtEl>
                                          <p:spTgt spid="5">
                                            <p:txEl>
                                              <p:pRg st="5" end="5"/>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fade">
                                      <p:cBhvr>
                                        <p:cTn id="1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Matthew 1:1-16</a:t>
            </a:r>
          </a:p>
          <a:p>
            <a:pPr algn="r"/>
            <a:endParaRPr lang="en-GB" b="1" dirty="0"/>
          </a:p>
          <a:p>
            <a:pPr algn="r"/>
            <a:r>
              <a:rPr lang="en-GB" dirty="0"/>
              <a:t>This is the genealogy of Jesus the Messiah</a:t>
            </a:r>
            <a:r>
              <a:rPr lang="en-GB" baseline="30000" dirty="0"/>
              <a:t> </a:t>
            </a:r>
            <a:r>
              <a:rPr lang="en-GB" dirty="0"/>
              <a:t>the son of David, the son of Abraham: </a:t>
            </a:r>
          </a:p>
          <a:p>
            <a:pPr algn="r"/>
            <a:r>
              <a:rPr lang="en-GB" baseline="30000" dirty="0"/>
              <a:t>2 </a:t>
            </a:r>
            <a:r>
              <a:rPr lang="en-GB" dirty="0"/>
              <a:t>Abraham was the father of Isaac, Isaac the father of </a:t>
            </a:r>
            <a:r>
              <a:rPr lang="en-GB" dirty="0" err="1"/>
              <a:t>Jacob,Jacob</a:t>
            </a:r>
            <a:r>
              <a:rPr lang="en-GB" dirty="0"/>
              <a:t> the father of Judah and his brothers...</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Genesis 49:10</a:t>
            </a:r>
          </a:p>
          <a:p>
            <a:endParaRPr lang="en-GB" b="1" dirty="0"/>
          </a:p>
          <a:p>
            <a:r>
              <a:rPr lang="en-GB" baseline="30000" dirty="0"/>
              <a:t>10 </a:t>
            </a:r>
            <a:r>
              <a:rPr lang="en-GB" dirty="0"/>
              <a:t>The sceptre will not depart from Judah, nor the ruler’s staff from his descendents, until he to whom it belongs</a:t>
            </a:r>
            <a:r>
              <a:rPr lang="en-GB" baseline="30000" dirty="0"/>
              <a:t> </a:t>
            </a:r>
            <a:r>
              <a:rPr lang="en-GB" dirty="0"/>
              <a:t>shall come and the obedience of the nations shall be his.</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be a descendent of Judah</a:t>
            </a: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Matthew 1:1-16</a:t>
            </a:r>
          </a:p>
          <a:p>
            <a:pPr algn="r"/>
            <a:endParaRPr lang="en-GB" b="1" dirty="0"/>
          </a:p>
          <a:p>
            <a:pPr algn="r"/>
            <a:r>
              <a:rPr lang="en-GB" dirty="0"/>
              <a:t>...</a:t>
            </a:r>
            <a:r>
              <a:rPr lang="en-GB" baseline="30000" dirty="0"/>
              <a:t>  </a:t>
            </a:r>
            <a:r>
              <a:rPr lang="en-GB" dirty="0"/>
              <a:t>and Jesse the father of King David.</a:t>
            </a:r>
          </a:p>
          <a:p>
            <a:pPr algn="r"/>
            <a:r>
              <a:rPr lang="en-GB" dirty="0"/>
              <a:t>David was the father of Solomon...</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Jeremiah 23:5</a:t>
            </a:r>
          </a:p>
          <a:p>
            <a:endParaRPr lang="en-GB" b="1" dirty="0"/>
          </a:p>
          <a:p>
            <a:r>
              <a:rPr lang="en-GB" baseline="30000" dirty="0"/>
              <a:t>5 </a:t>
            </a:r>
            <a:r>
              <a:rPr lang="en-GB" dirty="0"/>
              <a:t>‘The days are coming,’ declares the </a:t>
            </a:r>
            <a:r>
              <a:rPr lang="en-GB" cap="small" dirty="0"/>
              <a:t>Lord</a:t>
            </a:r>
            <a:r>
              <a:rPr lang="en-GB" dirty="0"/>
              <a:t>, ‘when I will raise up from David’s line a righteous Branch, a King who will reign wisely and do what is just and right in the land.</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be a descendant of King David</a:t>
            </a: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Matthew 2:1</a:t>
            </a:r>
          </a:p>
          <a:p>
            <a:pPr algn="r"/>
            <a:r>
              <a:rPr lang="en-GB" b="1" dirty="0"/>
              <a:t> </a:t>
            </a:r>
          </a:p>
          <a:p>
            <a:pPr algn="r"/>
            <a:r>
              <a:rPr lang="en-GB" dirty="0"/>
              <a:t>Jesus was born in Bethlehem in Judea...</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Micah 5:2</a:t>
            </a:r>
          </a:p>
          <a:p>
            <a:endParaRPr lang="en-GB" b="1" dirty="0"/>
          </a:p>
          <a:p>
            <a:r>
              <a:rPr lang="en-GB" dirty="0"/>
              <a:t>‘But you, Bethlehem ... out of you will come for me one who will be ruler over Israel, whose origins are from of old, from ancient times.’</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be a born in Bethlehem</a:t>
            </a: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Matthew 1:22-23</a:t>
            </a:r>
          </a:p>
          <a:p>
            <a:pPr algn="r"/>
            <a:endParaRPr lang="en-GB" b="1" dirty="0"/>
          </a:p>
          <a:p>
            <a:pPr algn="r"/>
            <a:r>
              <a:rPr lang="en-GB" baseline="30000" dirty="0"/>
              <a:t>22 </a:t>
            </a:r>
            <a:r>
              <a:rPr lang="en-GB" dirty="0"/>
              <a:t>All this took place to fulfil what </a:t>
            </a:r>
          </a:p>
          <a:p>
            <a:pPr algn="r"/>
            <a:r>
              <a:rPr lang="en-GB" dirty="0"/>
              <a:t>the Lord had said through the prophet:</a:t>
            </a:r>
          </a:p>
          <a:p>
            <a:pPr algn="r"/>
            <a:r>
              <a:rPr lang="en-GB" dirty="0"/>
              <a:t> </a:t>
            </a:r>
            <a:r>
              <a:rPr lang="en-GB" baseline="30000" dirty="0"/>
              <a:t>23 </a:t>
            </a:r>
            <a:r>
              <a:rPr lang="en-GB" dirty="0"/>
              <a:t>‘The virgin will conceive and give birth to a son, and they will call him Immanuel’ (which means ‘God with us’).</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Isaiah 7:14</a:t>
            </a:r>
          </a:p>
          <a:p>
            <a:endParaRPr lang="en-GB" b="1" dirty="0"/>
          </a:p>
          <a:p>
            <a:r>
              <a:rPr lang="en-GB" baseline="30000" dirty="0"/>
              <a:t>14 </a:t>
            </a:r>
            <a:r>
              <a:rPr lang="en-GB" dirty="0"/>
              <a:t>Therefore the Lord himself will give you a sign: the virgin will conceive and give birth</a:t>
            </a:r>
          </a:p>
          <a:p>
            <a:r>
              <a:rPr lang="en-GB" dirty="0"/>
              <a:t>to a son, and will call him Immanuel.</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be born of a virgin</a:t>
            </a: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Luke 1:35</a:t>
            </a:r>
          </a:p>
          <a:p>
            <a:pPr algn="r"/>
            <a:endParaRPr lang="en-GB" b="1" dirty="0"/>
          </a:p>
          <a:p>
            <a:pPr algn="r"/>
            <a:r>
              <a:rPr lang="en-GB" dirty="0"/>
              <a:t>...So the holy one to be born </a:t>
            </a:r>
          </a:p>
          <a:p>
            <a:pPr algn="r"/>
            <a:r>
              <a:rPr lang="en-GB" dirty="0"/>
              <a:t>will be called</a:t>
            </a:r>
            <a:r>
              <a:rPr lang="en-GB" baseline="30000" dirty="0"/>
              <a:t> </a:t>
            </a:r>
            <a:r>
              <a:rPr lang="en-GB" dirty="0"/>
              <a:t>the Son of God. </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Psalm 2:7</a:t>
            </a:r>
          </a:p>
          <a:p>
            <a:endParaRPr lang="en-GB" b="1" dirty="0"/>
          </a:p>
          <a:p>
            <a:r>
              <a:rPr lang="en-GB" baseline="30000" dirty="0"/>
              <a:t>7 </a:t>
            </a:r>
            <a:r>
              <a:rPr lang="en-GB" dirty="0"/>
              <a:t>I will proclaim the </a:t>
            </a:r>
            <a:r>
              <a:rPr lang="en-GB" cap="small" dirty="0"/>
              <a:t>Lord</a:t>
            </a:r>
            <a:r>
              <a:rPr lang="en-GB" dirty="0"/>
              <a:t>’s decree:</a:t>
            </a:r>
          </a:p>
          <a:p>
            <a:r>
              <a:rPr lang="en-GB" dirty="0"/>
              <a:t>He said to me, ‘You are my son; today I have become your father’.</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be the Son of God</a:t>
            </a: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Matthew 11:5</a:t>
            </a:r>
          </a:p>
          <a:p>
            <a:pPr algn="r"/>
            <a:endParaRPr lang="en-GB" dirty="0"/>
          </a:p>
          <a:p>
            <a:pPr algn="r"/>
            <a:r>
              <a:rPr lang="en-GB" dirty="0"/>
              <a:t>The blind receive sight, the lame walk, those who have leprosy are cured, the deaf hear, the dead are raised, and the good news is preached to the poor. </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Isaiah 35:5-6</a:t>
            </a:r>
          </a:p>
          <a:p>
            <a:endParaRPr lang="en-GB" dirty="0"/>
          </a:p>
          <a:p>
            <a:r>
              <a:rPr lang="en-GB" dirty="0"/>
              <a:t>Then the eyes of the blind will be opened and the ears of the deaf will be unstopped. Then the lame will leap like a deer and the tongue of the dumb will sing for joy.</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heal the sick</a:t>
            </a: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Luke 19:35-38</a:t>
            </a:r>
          </a:p>
          <a:p>
            <a:pPr algn="r"/>
            <a:endParaRPr lang="en-GB" dirty="0"/>
          </a:p>
          <a:p>
            <a:pPr algn="r"/>
            <a:r>
              <a:rPr lang="en-GB" dirty="0"/>
              <a:t>They brought it to Jesus, threw their cloaks on the colt and put Jesus on it.</a:t>
            </a:r>
          </a:p>
          <a:p>
            <a:pPr algn="r"/>
            <a:r>
              <a:rPr lang="en-GB" dirty="0"/>
              <a:t>As he went along, people spread their cloaks on the road...</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Zechariah 9:9 </a:t>
            </a:r>
          </a:p>
          <a:p>
            <a:endParaRPr lang="en-GB" b="1" baseline="30000" dirty="0"/>
          </a:p>
          <a:p>
            <a:r>
              <a:rPr lang="en-GB" dirty="0"/>
              <a:t>Rejoice greatly, Daughter Zion!</a:t>
            </a:r>
            <a:br>
              <a:rPr lang="en-GB" dirty="0"/>
            </a:br>
            <a:r>
              <a:rPr lang="en-GB" dirty="0"/>
              <a:t>    Shout, Daughter Jerusalem!</a:t>
            </a:r>
            <a:br>
              <a:rPr lang="en-GB" dirty="0"/>
            </a:br>
            <a:r>
              <a:rPr lang="en-GB" dirty="0"/>
              <a:t>See, your king comes to you,</a:t>
            </a:r>
            <a:br>
              <a:rPr lang="en-GB" dirty="0"/>
            </a:br>
            <a:r>
              <a:rPr lang="en-GB" dirty="0"/>
              <a:t>    righteous and victorious,</a:t>
            </a:r>
            <a:br>
              <a:rPr lang="en-GB" dirty="0"/>
            </a:br>
            <a:r>
              <a:rPr lang="en-GB" dirty="0"/>
              <a:t>lowly and riding on a donkey,</a:t>
            </a:r>
            <a:br>
              <a:rPr lang="en-GB" dirty="0"/>
            </a:br>
            <a:r>
              <a:rPr lang="en-GB" dirty="0"/>
              <a:t>    on a colt, the foal of a donkey.</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enter Jerusalem on a donkey</a:t>
            </a: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Matthew 26:23</a:t>
            </a:r>
          </a:p>
          <a:p>
            <a:pPr algn="r"/>
            <a:endParaRPr lang="en-GB" dirty="0"/>
          </a:p>
          <a:p>
            <a:pPr algn="r"/>
            <a:r>
              <a:rPr lang="en-GB" dirty="0"/>
              <a:t>Jesus replied, ‘The one who has dipped his hand into the bowl with me will betray me.’</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Psalm 41:9</a:t>
            </a:r>
          </a:p>
          <a:p>
            <a:endParaRPr lang="en-GB" b="1" baseline="30000" dirty="0"/>
          </a:p>
          <a:p>
            <a:r>
              <a:rPr lang="en-GB" dirty="0"/>
              <a:t>Even my close friend,</a:t>
            </a:r>
            <a:br>
              <a:rPr lang="en-GB" dirty="0"/>
            </a:br>
            <a:r>
              <a:rPr lang="en-GB" dirty="0"/>
              <a:t>    someone I trusted,</a:t>
            </a:r>
            <a:br>
              <a:rPr lang="en-GB" dirty="0"/>
            </a:br>
            <a:r>
              <a:rPr lang="en-GB" dirty="0"/>
              <a:t>one who shared my bread,</a:t>
            </a:r>
            <a:br>
              <a:rPr lang="en-GB" dirty="0"/>
            </a:br>
            <a:r>
              <a:rPr lang="en-GB" dirty="0"/>
              <a:t>    has turned against me.</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be betrayed by a close friend</a:t>
            </a:r>
          </a:p>
        </p:txBody>
      </p:sp>
    </p:spTree>
    <p:extLst>
      <p:ext uri="{BB962C8B-B14F-4D97-AF65-F5344CB8AC3E}">
        <p14:creationId xmlns:p14="http://schemas.microsoft.com/office/powerpoint/2010/main" xmlns="" val="4277669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Matthew 26:14-15</a:t>
            </a:r>
          </a:p>
          <a:p>
            <a:pPr algn="r"/>
            <a:endParaRPr lang="en-GB" dirty="0"/>
          </a:p>
          <a:p>
            <a:pPr algn="r"/>
            <a:r>
              <a:rPr lang="en-GB" dirty="0"/>
              <a:t>Then one of the Twelve – the one called</a:t>
            </a:r>
          </a:p>
          <a:p>
            <a:pPr algn="r"/>
            <a:r>
              <a:rPr lang="en-GB" dirty="0"/>
              <a:t>Judas Iscariot – went to the chief priests</a:t>
            </a:r>
            <a:r>
              <a:rPr lang="en-GB" baseline="30000" dirty="0"/>
              <a:t> </a:t>
            </a:r>
            <a:r>
              <a:rPr lang="en-GB" dirty="0"/>
              <a:t>and asked, ‘What are you willing to give me if I deliver him over to you?’ So they counted out for him thirty pieces of silver. </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Zechariah 11:12 </a:t>
            </a:r>
          </a:p>
          <a:p>
            <a:endParaRPr lang="en-GB" b="1" baseline="30000" dirty="0"/>
          </a:p>
          <a:p>
            <a:r>
              <a:rPr lang="en-GB" dirty="0"/>
              <a:t>I told them, ‘If you think it best, give me my pay; but if not, keep it.’ So they paid me thirty pieces of silver.</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be betrayed for 30 pieces of silver</a:t>
            </a:r>
          </a:p>
        </p:txBody>
      </p:sp>
    </p:spTree>
    <p:extLst>
      <p:ext uri="{BB962C8B-B14F-4D97-AF65-F5344CB8AC3E}">
        <p14:creationId xmlns:p14="http://schemas.microsoft.com/office/powerpoint/2010/main" xmlns="" val="686942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 </a:t>
            </a:r>
            <a:endParaRPr lang="en-GB" dirty="0"/>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1905000"/>
            <a:ext cx="9720073" cy="4746171"/>
          </a:xfrm>
          <a:solidFill>
            <a:schemeClr val="bg1">
              <a:lumMod val="75000"/>
            </a:schemeClr>
          </a:solidFill>
        </p:spPr>
        <p:txBody>
          <a:bodyPr>
            <a:normAutofit/>
          </a:bodyPr>
          <a:lstStyle/>
          <a:p>
            <a:pPr algn="ctr"/>
            <a:endParaRPr lang="en-GB" b="1" dirty="0"/>
          </a:p>
          <a:p>
            <a:pPr algn="ctr"/>
            <a:r>
              <a:rPr lang="en-GB" b="1" dirty="0"/>
              <a:t>So far...</a:t>
            </a:r>
          </a:p>
          <a:p>
            <a:pPr algn="ctr"/>
            <a:endParaRPr lang="en-GB" b="1" dirty="0"/>
          </a:p>
          <a:p>
            <a:pPr algn="ctr"/>
            <a:r>
              <a:rPr lang="en-GB" dirty="0"/>
              <a:t>1: WHO ARE THESE PEOPLE?!</a:t>
            </a:r>
          </a:p>
          <a:p>
            <a:pPr algn="ctr"/>
            <a:r>
              <a:rPr lang="en-GB" dirty="0"/>
              <a:t>2: WHY DO PEOPLE SUFFER?</a:t>
            </a:r>
          </a:p>
          <a:p>
            <a:pPr algn="ctr"/>
            <a:endParaRPr lang="en-GB" dirty="0"/>
          </a:p>
          <a:p>
            <a:pPr algn="ctr"/>
            <a:r>
              <a:rPr lang="en-GB" b="1" dirty="0"/>
              <a:t>Today...</a:t>
            </a:r>
          </a:p>
          <a:p>
            <a:pPr algn="ctr"/>
            <a:endParaRPr lang="en-GB" b="1" dirty="0"/>
          </a:p>
          <a:p>
            <a:pPr algn="ctr"/>
            <a:r>
              <a:rPr lang="en-GB" dirty="0"/>
              <a:t>3: JESUS THE ONLY WAY</a:t>
            </a:r>
          </a:p>
          <a:p>
            <a:pPr algn="ctr"/>
            <a:endParaRPr lang="en-GB" dirty="0"/>
          </a:p>
          <a:p>
            <a:pPr algn="ctr"/>
            <a:endParaRPr lang="en-GB" dirty="0"/>
          </a:p>
          <a:p>
            <a:pPr algn="ct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xmlns="" val="5018055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John 19:18</a:t>
            </a:r>
          </a:p>
          <a:p>
            <a:pPr algn="r"/>
            <a:endParaRPr lang="en-GB" dirty="0"/>
          </a:p>
          <a:p>
            <a:pPr algn="r"/>
            <a:r>
              <a:rPr lang="en-GB" dirty="0"/>
              <a:t>There they crucified him, and with him two others – one on each side and Jesus in the middle.</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Psalm 22:14-17</a:t>
            </a:r>
          </a:p>
          <a:p>
            <a:endParaRPr lang="en-GB" dirty="0"/>
          </a:p>
          <a:p>
            <a:r>
              <a:rPr lang="en-GB" dirty="0"/>
              <a:t>I am poured out like water, and all my bones are out of joint... you lay me in the dust of death. Dogs surround me, a pack of villains encircles me; they pierce my hands and my feet. All my bones are on display; people stare and gloat over me.</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die a brutal death</a:t>
            </a:r>
          </a:p>
        </p:txBody>
      </p:sp>
    </p:spTree>
    <p:extLst>
      <p:ext uri="{BB962C8B-B14F-4D97-AF65-F5344CB8AC3E}">
        <p14:creationId xmlns:p14="http://schemas.microsoft.com/office/powerpoint/2010/main" xmlns="" val="41439907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John 19:32-33</a:t>
            </a:r>
          </a:p>
          <a:p>
            <a:pPr algn="r"/>
            <a:endParaRPr lang="en-GB" dirty="0"/>
          </a:p>
          <a:p>
            <a:pPr algn="r"/>
            <a:r>
              <a:rPr lang="en-GB" dirty="0"/>
              <a:t>The soldiers therefore came and broke the legs of the first man who had been crucified with Jesus, and then those of the other. </a:t>
            </a:r>
            <a:r>
              <a:rPr lang="en-GB" baseline="30000" dirty="0"/>
              <a:t>33 </a:t>
            </a:r>
            <a:r>
              <a:rPr lang="en-GB" dirty="0"/>
              <a:t>But when they came to Jesus and found that he was already dead, they did not break his legs. </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Psalm 34:20</a:t>
            </a:r>
          </a:p>
          <a:p>
            <a:endParaRPr lang="en-GB" b="1" baseline="30000" dirty="0"/>
          </a:p>
          <a:p>
            <a:r>
              <a:rPr lang="en-GB" dirty="0"/>
              <a:t>He protects all his bones,</a:t>
            </a:r>
            <a:br>
              <a:rPr lang="en-GB" dirty="0"/>
            </a:br>
            <a:r>
              <a:rPr lang="en-GB" dirty="0"/>
              <a:t>    not one of them will be broken.</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His bones would not be broken</a:t>
            </a:r>
          </a:p>
        </p:txBody>
      </p:sp>
    </p:spTree>
    <p:extLst>
      <p:ext uri="{BB962C8B-B14F-4D97-AF65-F5344CB8AC3E}">
        <p14:creationId xmlns:p14="http://schemas.microsoft.com/office/powerpoint/2010/main" xmlns="" val="3697481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1 Peter 2:24</a:t>
            </a:r>
          </a:p>
          <a:p>
            <a:pPr algn="r"/>
            <a:endParaRPr lang="en-GB" dirty="0"/>
          </a:p>
          <a:p>
            <a:pPr algn="r"/>
            <a:r>
              <a:rPr lang="en-GB" dirty="0"/>
              <a:t>He himself bore our sins in his body on the cross, so that we might die to sins and live</a:t>
            </a:r>
          </a:p>
          <a:p>
            <a:pPr algn="r"/>
            <a:r>
              <a:rPr lang="en-GB" dirty="0"/>
              <a:t>for righteousness.</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Isaiah 53:12</a:t>
            </a:r>
          </a:p>
          <a:p>
            <a:endParaRPr lang="en-GB" dirty="0"/>
          </a:p>
          <a:p>
            <a:r>
              <a:rPr lang="en-GB" dirty="0"/>
              <a:t>Therefore I will give him a portion among the great, and he will divide the spoils with the strong,</a:t>
            </a:r>
            <a:r>
              <a:rPr lang="en-GB" baseline="30000" dirty="0"/>
              <a:t> </a:t>
            </a:r>
            <a:r>
              <a:rPr lang="en-GB" dirty="0"/>
              <a:t>because he poured out his life unto death, and was numbered with the transgressors. For he bore the sin of many, and made intercession for the transgressors.</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Messiah would take our sins upon him</a:t>
            </a:r>
          </a:p>
        </p:txBody>
      </p:sp>
    </p:spTree>
    <p:extLst>
      <p:ext uri="{BB962C8B-B14F-4D97-AF65-F5344CB8AC3E}">
        <p14:creationId xmlns:p14="http://schemas.microsoft.com/office/powerpoint/2010/main" xmlns="" val="17724615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Revelation 1:18</a:t>
            </a:r>
          </a:p>
          <a:p>
            <a:pPr algn="r"/>
            <a:endParaRPr lang="en-GB" dirty="0"/>
          </a:p>
          <a:p>
            <a:pPr algn="r"/>
            <a:r>
              <a:rPr lang="en-GB" dirty="0"/>
              <a:t>I was dead, and behold, I am alive forevermore, and I have the keys of death</a:t>
            </a:r>
          </a:p>
          <a:p>
            <a:pPr algn="r"/>
            <a:r>
              <a:rPr lang="en-GB" dirty="0"/>
              <a:t>and of Hades. </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Psalm 16:10</a:t>
            </a:r>
          </a:p>
          <a:p>
            <a:endParaRPr lang="en-GB" dirty="0"/>
          </a:p>
          <a:p>
            <a:r>
              <a:rPr lang="en-GB" dirty="0"/>
              <a:t>You will not abandon me to the realm of the dead, nor will you let your holy one see decay.</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He would rise from the dead</a:t>
            </a:r>
          </a:p>
        </p:txBody>
      </p:sp>
    </p:spTree>
    <p:extLst>
      <p:ext uri="{BB962C8B-B14F-4D97-AF65-F5344CB8AC3E}">
        <p14:creationId xmlns:p14="http://schemas.microsoft.com/office/powerpoint/2010/main" xmlns="" val="30572173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26407" y="3632578"/>
            <a:ext cx="4460542"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b="1" dirty="0"/>
              <a:t>Mark 16:19</a:t>
            </a:r>
          </a:p>
          <a:p>
            <a:pPr algn="r"/>
            <a:endParaRPr lang="en-GB" dirty="0"/>
          </a:p>
          <a:p>
            <a:pPr algn="r"/>
            <a:r>
              <a:rPr lang="en-GB" dirty="0"/>
              <a:t>After the Lord Jesus had spoken to them, he was taken up into heaven and he sat at the right hand of God</a:t>
            </a:r>
          </a:p>
        </p:txBody>
      </p:sp>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u="sng" dirty="0">
                <a:solidFill>
                  <a:schemeClr val="accent1">
                    <a:lumMod val="75000"/>
                  </a:schemeClr>
                </a:solidFill>
              </a:rPr>
              <a:t>Before</a:t>
            </a:r>
            <a:r>
              <a:rPr lang="en-GB" b="1" dirty="0">
                <a:solidFill>
                  <a:schemeClr val="accent1">
                    <a:lumMod val="75000"/>
                  </a:schemeClr>
                </a:solidFill>
              </a:rPr>
              <a:t>, During and After Jesus</a:t>
            </a:r>
          </a:p>
        </p:txBody>
      </p:sp>
      <p:sp>
        <p:nvSpPr>
          <p:cNvPr id="6" name="Rectangle 5"/>
          <p:cNvSpPr/>
          <p:nvPr/>
        </p:nvSpPr>
        <p:spPr>
          <a:xfrm>
            <a:off x="491310" y="3575713"/>
            <a:ext cx="4517417" cy="2634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Psalm 110:1</a:t>
            </a:r>
          </a:p>
          <a:p>
            <a:endParaRPr lang="en-GB" b="1" baseline="30000" dirty="0"/>
          </a:p>
          <a:p>
            <a:r>
              <a:rPr lang="en-GB" dirty="0"/>
              <a:t>The </a:t>
            </a:r>
            <a:r>
              <a:rPr lang="en-GB" cap="small" dirty="0"/>
              <a:t>Lord</a:t>
            </a:r>
            <a:r>
              <a:rPr lang="en-GB" dirty="0"/>
              <a:t> says to my lord:</a:t>
            </a:r>
          </a:p>
          <a:p>
            <a:r>
              <a:rPr lang="en-GB" dirty="0"/>
              <a:t>‘Sit at my right hand</a:t>
            </a:r>
            <a:br>
              <a:rPr lang="en-GB" dirty="0"/>
            </a:br>
            <a:r>
              <a:rPr lang="en-GB" dirty="0"/>
              <a:t>    until I make your enemies</a:t>
            </a:r>
            <a:br>
              <a:rPr lang="en-GB" dirty="0"/>
            </a:br>
            <a:r>
              <a:rPr lang="en-GB" dirty="0"/>
              <a:t>    a footstool for your feet.’</a:t>
            </a:r>
          </a:p>
        </p:txBody>
      </p:sp>
      <p:sp>
        <p:nvSpPr>
          <p:cNvPr id="7" name="Oval 6"/>
          <p:cNvSpPr/>
          <p:nvPr/>
        </p:nvSpPr>
        <p:spPr>
          <a:xfrm>
            <a:off x="4831306" y="3603009"/>
            <a:ext cx="2538483" cy="259307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He would sit at the right hand of God</a:t>
            </a:r>
          </a:p>
        </p:txBody>
      </p:sp>
    </p:spTree>
    <p:extLst>
      <p:ext uri="{BB962C8B-B14F-4D97-AF65-F5344CB8AC3E}">
        <p14:creationId xmlns:p14="http://schemas.microsoft.com/office/powerpoint/2010/main" xmlns="" val="3536073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Before, </a:t>
            </a:r>
            <a:r>
              <a:rPr lang="en-GB" b="1" u="sng" dirty="0">
                <a:solidFill>
                  <a:schemeClr val="accent1">
                    <a:lumMod val="75000"/>
                  </a:schemeClr>
                </a:solidFill>
              </a:rPr>
              <a:t>During</a:t>
            </a:r>
            <a:r>
              <a:rPr lang="en-GB" b="1" dirty="0">
                <a:solidFill>
                  <a:schemeClr val="accent1">
                    <a:lumMod val="75000"/>
                  </a:schemeClr>
                </a:solidFill>
              </a:rPr>
              <a:t> and After Jesus</a:t>
            </a:r>
          </a:p>
        </p:txBody>
      </p:sp>
      <p:sp>
        <p:nvSpPr>
          <p:cNvPr id="6" name="Rectangle 5"/>
          <p:cNvSpPr/>
          <p:nvPr/>
        </p:nvSpPr>
        <p:spPr>
          <a:xfrm>
            <a:off x="1000478" y="3575712"/>
            <a:ext cx="9720073" cy="2901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PETER</a:t>
            </a:r>
          </a:p>
          <a:p>
            <a:endParaRPr lang="en-GB" b="1" dirty="0"/>
          </a:p>
          <a:p>
            <a:r>
              <a:rPr lang="en-GB" b="1" dirty="0"/>
              <a:t>Matthew 16</a:t>
            </a:r>
          </a:p>
          <a:p>
            <a:endParaRPr lang="en-GB" dirty="0"/>
          </a:p>
          <a:p>
            <a:r>
              <a:rPr lang="en-GB" baseline="30000" dirty="0"/>
              <a:t>16 </a:t>
            </a:r>
            <a:r>
              <a:rPr lang="en-GB" dirty="0"/>
              <a:t>Simon Peter answered, ‘You are the Messiah, the Son of the living God.’ </a:t>
            </a:r>
            <a:r>
              <a:rPr lang="en-GB" baseline="30000" dirty="0"/>
              <a:t>17 </a:t>
            </a:r>
            <a:r>
              <a:rPr lang="en-GB" dirty="0"/>
              <a:t>Jesus replied, ‘Blessed are you, Simon son of Jonah, for this was not revealed to you by flesh and blood, but by my Father in heaven.</a:t>
            </a:r>
          </a:p>
        </p:txBody>
      </p:sp>
    </p:spTree>
    <p:extLst>
      <p:ext uri="{BB962C8B-B14F-4D97-AF65-F5344CB8AC3E}">
        <p14:creationId xmlns:p14="http://schemas.microsoft.com/office/powerpoint/2010/main" xmlns="" val="391189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Before, </a:t>
            </a:r>
            <a:r>
              <a:rPr lang="en-GB" b="1" u="sng" dirty="0">
                <a:solidFill>
                  <a:schemeClr val="accent1">
                    <a:lumMod val="75000"/>
                  </a:schemeClr>
                </a:solidFill>
              </a:rPr>
              <a:t>During</a:t>
            </a:r>
            <a:r>
              <a:rPr lang="en-GB" b="1" dirty="0">
                <a:solidFill>
                  <a:schemeClr val="accent1">
                    <a:lumMod val="75000"/>
                  </a:schemeClr>
                </a:solidFill>
              </a:rPr>
              <a:t> and After Jesus</a:t>
            </a:r>
          </a:p>
        </p:txBody>
      </p:sp>
      <p:sp>
        <p:nvSpPr>
          <p:cNvPr id="6" name="Rectangle 5"/>
          <p:cNvSpPr/>
          <p:nvPr/>
        </p:nvSpPr>
        <p:spPr>
          <a:xfrm>
            <a:off x="1000478" y="3575712"/>
            <a:ext cx="9720073" cy="2901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ROMAN CENTURION</a:t>
            </a:r>
          </a:p>
          <a:p>
            <a:endParaRPr lang="en-GB" b="1" dirty="0"/>
          </a:p>
          <a:p>
            <a:r>
              <a:rPr lang="en-GB" b="1" dirty="0"/>
              <a:t>Mark 15:39</a:t>
            </a:r>
          </a:p>
          <a:p>
            <a:endParaRPr lang="en-GB" dirty="0"/>
          </a:p>
          <a:p>
            <a:r>
              <a:rPr lang="en-GB" dirty="0"/>
              <a:t>And when the centurion, who stood there in front of Jesus, saw how he died, he said, ‘Surely this man was the Son of God!’</a:t>
            </a:r>
          </a:p>
        </p:txBody>
      </p:sp>
    </p:spTree>
    <p:extLst>
      <p:ext uri="{BB962C8B-B14F-4D97-AF65-F5344CB8AC3E}">
        <p14:creationId xmlns:p14="http://schemas.microsoft.com/office/powerpoint/2010/main" xmlns="" val="35193530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Before, </a:t>
            </a:r>
            <a:r>
              <a:rPr lang="en-GB" b="1" u="sng" dirty="0">
                <a:solidFill>
                  <a:schemeClr val="accent1">
                    <a:lumMod val="75000"/>
                  </a:schemeClr>
                </a:solidFill>
              </a:rPr>
              <a:t>During</a:t>
            </a:r>
            <a:r>
              <a:rPr lang="en-GB" b="1" dirty="0">
                <a:solidFill>
                  <a:schemeClr val="accent1">
                    <a:lumMod val="75000"/>
                  </a:schemeClr>
                </a:solidFill>
              </a:rPr>
              <a:t> and After Jesus</a:t>
            </a:r>
          </a:p>
        </p:txBody>
      </p:sp>
      <p:sp>
        <p:nvSpPr>
          <p:cNvPr id="6" name="Rectangle 5"/>
          <p:cNvSpPr/>
          <p:nvPr/>
        </p:nvSpPr>
        <p:spPr>
          <a:xfrm>
            <a:off x="1000478" y="3575712"/>
            <a:ext cx="9720073" cy="2901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JESUS HIMSELF</a:t>
            </a:r>
          </a:p>
          <a:p>
            <a:endParaRPr lang="en-GB" b="1" dirty="0"/>
          </a:p>
          <a:p>
            <a:r>
              <a:rPr lang="en-GB" b="1" dirty="0"/>
              <a:t>John 14:6</a:t>
            </a:r>
          </a:p>
          <a:p>
            <a:endParaRPr lang="en-GB" dirty="0"/>
          </a:p>
          <a:p>
            <a:r>
              <a:rPr lang="en-GB" dirty="0"/>
              <a:t>Jesus answered, ‘I am the way and the truth and the life. No one comes to the Father except through me.’ </a:t>
            </a:r>
          </a:p>
        </p:txBody>
      </p:sp>
    </p:spTree>
    <p:extLst>
      <p:ext uri="{BB962C8B-B14F-4D97-AF65-F5344CB8AC3E}">
        <p14:creationId xmlns:p14="http://schemas.microsoft.com/office/powerpoint/2010/main" xmlns="" val="1575983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8" name="Rectangle 7"/>
          <p:cNvSpPr/>
          <p:nvPr/>
        </p:nvSpPr>
        <p:spPr>
          <a:xfrm>
            <a:off x="2449286" y="2916622"/>
            <a:ext cx="8291501"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Jesus is the exclusive source of salvation.  He's not </a:t>
            </a:r>
            <a:r>
              <a:rPr lang="en-GB" u="sng" dirty="0"/>
              <a:t>a</a:t>
            </a:r>
            <a:r>
              <a:rPr lang="en-GB" dirty="0"/>
              <a:t> way but </a:t>
            </a:r>
            <a:r>
              <a:rPr lang="en-GB" u="sng" dirty="0"/>
              <a:t>the</a:t>
            </a:r>
            <a:r>
              <a:rPr lang="en-GB" dirty="0"/>
              <a:t> </a:t>
            </a:r>
            <a:r>
              <a:rPr lang="en-GB" dirty="0" smtClean="0"/>
              <a:t>way</a:t>
            </a:r>
            <a:r>
              <a:rPr lang="en-GB" dirty="0"/>
              <a:t>.</a:t>
            </a:r>
          </a:p>
        </p:txBody>
      </p:sp>
      <p:sp>
        <p:nvSpPr>
          <p:cNvPr id="5" name="Rectangle 4"/>
          <p:cNvSpPr/>
          <p:nvPr/>
        </p:nvSpPr>
        <p:spPr>
          <a:xfrm>
            <a:off x="1024128" y="2916621"/>
            <a:ext cx="1229215" cy="369332"/>
          </a:xfrm>
          <a:prstGeom prst="rect">
            <a:avLst/>
          </a:prstGeom>
          <a:solidFill>
            <a:schemeClr val="bg1"/>
          </a:solidFill>
          <a:ln>
            <a:solidFill>
              <a:schemeClr val="accent3">
                <a:lumMod val="50000"/>
              </a:schemeClr>
            </a:solidFill>
          </a:ln>
        </p:spPr>
        <p:txBody>
          <a:bodyPr wrap="square">
            <a:spAutoFit/>
          </a:bodyPr>
          <a:lstStyle/>
          <a:p>
            <a:pPr algn="ctr"/>
            <a:r>
              <a:rPr lang="en-GB" i="1" dirty="0">
                <a:latin typeface="Bookman Old Style" pitchFamily="18" charset="0"/>
              </a:rPr>
              <a:t>The way</a:t>
            </a:r>
          </a:p>
        </p:txBody>
      </p:sp>
      <p:sp>
        <p:nvSpPr>
          <p:cNvPr id="7" name="Content Placeholder 2">
            <a:extLst>
              <a:ext uri="{FF2B5EF4-FFF2-40B4-BE49-F238E27FC236}">
                <a16:creationId xmlns:a16="http://schemas.microsoft.com/office/drawing/2014/main" xmlns="" id="{39A105AC-2758-4265-8B79-C3B80CB3C448}"/>
              </a:ext>
            </a:extLst>
          </p:cNvPr>
          <p:cNvSpPr txBox="1">
            <a:spLocks/>
          </p:cNvSpPr>
          <p:nvPr/>
        </p:nvSpPr>
        <p:spPr>
          <a:xfrm>
            <a:off x="1024128" y="2100469"/>
            <a:ext cx="9720073" cy="496957"/>
          </a:xfrm>
          <a:prstGeom prst="rect">
            <a:avLst/>
          </a:prstGeom>
          <a:solidFill>
            <a:schemeClr val="accent6">
              <a:lumMod val="50000"/>
            </a:schemeClr>
          </a:solidFill>
          <a:ln>
            <a:solidFill>
              <a:schemeClr val="accent1"/>
            </a:solidFill>
          </a:ln>
        </p:spPr>
        <p:txBody>
          <a:bodyPr vert="horz" lIns="45720" tIns="45720" rIns="45720" bIns="45720" rtlCol="0">
            <a:normAutofit/>
          </a:bodyPr>
          <a:lstStyle/>
          <a:p>
            <a:pPr marL="91440" marR="0" lvl="0" indent="-91440" algn="ctr" defTabSz="914400" rtl="0" eaLnBrk="1" fontAlgn="auto" latinLnBrk="0" hangingPunct="1">
              <a:lnSpc>
                <a:spcPct val="120000"/>
              </a:lnSpc>
              <a:spcBef>
                <a:spcPts val="0"/>
              </a:spcBef>
              <a:spcAft>
                <a:spcPts val="200"/>
              </a:spcAft>
              <a:buClr>
                <a:schemeClr val="accent1"/>
              </a:buClr>
              <a:buSzPct val="100000"/>
              <a:buFont typeface="Tw Cen MT" panose="020B0602020104020603" pitchFamily="34" charset="0"/>
              <a:buChar char=" "/>
              <a:tabLst/>
              <a:defRPr/>
            </a:pPr>
            <a:r>
              <a:rPr kumimoji="0" lang="en-GB" sz="2200" b="0" i="0" u="none" strike="noStrike" kern="1200" cap="none" spc="0" normalizeH="0" baseline="0" noProof="0" dirty="0">
                <a:ln>
                  <a:noFill/>
                </a:ln>
                <a:solidFill>
                  <a:schemeClr val="bg1"/>
                </a:solidFill>
                <a:effectLst/>
                <a:uLnTx/>
                <a:uFillTx/>
                <a:latin typeface="+mn-lt"/>
                <a:ea typeface="+mn-ea"/>
                <a:cs typeface="+mn-cs"/>
              </a:rPr>
              <a:t>The what?!</a:t>
            </a:r>
          </a:p>
        </p:txBody>
      </p:sp>
      <p:sp>
        <p:nvSpPr>
          <p:cNvPr id="6" name="Rectangle 5">
            <a:extLst>
              <a:ext uri="{FF2B5EF4-FFF2-40B4-BE49-F238E27FC236}">
                <a16:creationId xmlns:a16="http://schemas.microsoft.com/office/drawing/2014/main" xmlns="" id="{D7EC2BDC-F941-4356-A2EB-084D7410A21B}"/>
              </a:ext>
            </a:extLst>
          </p:cNvPr>
          <p:cNvSpPr/>
          <p:nvPr/>
        </p:nvSpPr>
        <p:spPr>
          <a:xfrm>
            <a:off x="1024127" y="4332600"/>
            <a:ext cx="1229215" cy="369332"/>
          </a:xfrm>
          <a:prstGeom prst="rect">
            <a:avLst/>
          </a:prstGeom>
          <a:solidFill>
            <a:schemeClr val="bg1"/>
          </a:solidFill>
          <a:ln>
            <a:solidFill>
              <a:schemeClr val="accent3">
                <a:lumMod val="50000"/>
              </a:schemeClr>
            </a:solidFill>
          </a:ln>
        </p:spPr>
        <p:txBody>
          <a:bodyPr wrap="square">
            <a:spAutoFit/>
          </a:bodyPr>
          <a:lstStyle/>
          <a:p>
            <a:pPr algn="ctr"/>
            <a:r>
              <a:rPr lang="en-GB" i="1" dirty="0">
                <a:latin typeface="Bookman Old Style" pitchFamily="18" charset="0"/>
              </a:rPr>
              <a:t>The life</a:t>
            </a:r>
            <a:endParaRPr lang="en-GB" dirty="0"/>
          </a:p>
        </p:txBody>
      </p:sp>
      <p:sp>
        <p:nvSpPr>
          <p:cNvPr id="9" name="Rectangle 8">
            <a:extLst>
              <a:ext uri="{FF2B5EF4-FFF2-40B4-BE49-F238E27FC236}">
                <a16:creationId xmlns:a16="http://schemas.microsoft.com/office/drawing/2014/main" xmlns="" id="{BA740EF5-789E-4AB4-93D0-364E2E4B1A12}"/>
              </a:ext>
            </a:extLst>
          </p:cNvPr>
          <p:cNvSpPr/>
          <p:nvPr/>
        </p:nvSpPr>
        <p:spPr>
          <a:xfrm>
            <a:off x="1024128" y="3632178"/>
            <a:ext cx="1229215" cy="369332"/>
          </a:xfrm>
          <a:prstGeom prst="rect">
            <a:avLst/>
          </a:prstGeom>
          <a:solidFill>
            <a:schemeClr val="bg1"/>
          </a:solidFill>
          <a:ln>
            <a:solidFill>
              <a:schemeClr val="accent3">
                <a:lumMod val="50000"/>
              </a:schemeClr>
            </a:solidFill>
          </a:ln>
        </p:spPr>
        <p:txBody>
          <a:bodyPr wrap="square">
            <a:spAutoFit/>
          </a:bodyPr>
          <a:lstStyle/>
          <a:p>
            <a:pPr algn="ctr"/>
            <a:r>
              <a:rPr lang="en-GB" i="1" dirty="0">
                <a:latin typeface="Bookman Old Style" pitchFamily="18" charset="0"/>
              </a:rPr>
              <a:t>The truth</a:t>
            </a:r>
          </a:p>
        </p:txBody>
      </p:sp>
      <p:sp>
        <p:nvSpPr>
          <p:cNvPr id="10" name="Rectangle 9">
            <a:extLst>
              <a:ext uri="{FF2B5EF4-FFF2-40B4-BE49-F238E27FC236}">
                <a16:creationId xmlns:a16="http://schemas.microsoft.com/office/drawing/2014/main" xmlns="" id="{42CBAE5E-848C-4329-B922-601A2118097A}"/>
              </a:ext>
            </a:extLst>
          </p:cNvPr>
          <p:cNvSpPr/>
          <p:nvPr/>
        </p:nvSpPr>
        <p:spPr>
          <a:xfrm>
            <a:off x="2449286" y="4336109"/>
            <a:ext cx="8291501" cy="3658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Jesus </a:t>
            </a:r>
            <a:r>
              <a:rPr lang="en-GB" u="sng" dirty="0"/>
              <a:t>is</a:t>
            </a:r>
            <a:r>
              <a:rPr lang="en-GB" dirty="0"/>
              <a:t> the life; </a:t>
            </a:r>
            <a:r>
              <a:rPr lang="en-GB" dirty="0" smtClean="0"/>
              <a:t>he </a:t>
            </a:r>
            <a:r>
              <a:rPr lang="en-GB" dirty="0"/>
              <a:t>doesn't merely </a:t>
            </a:r>
            <a:r>
              <a:rPr lang="en-GB" u="sng" dirty="0"/>
              <a:t>have</a:t>
            </a:r>
            <a:r>
              <a:rPr lang="en-GB" dirty="0"/>
              <a:t> the life.  He is the source of it.</a:t>
            </a:r>
          </a:p>
        </p:txBody>
      </p:sp>
      <p:sp>
        <p:nvSpPr>
          <p:cNvPr id="11" name="Rectangle 10">
            <a:extLst>
              <a:ext uri="{FF2B5EF4-FFF2-40B4-BE49-F238E27FC236}">
                <a16:creationId xmlns:a16="http://schemas.microsoft.com/office/drawing/2014/main" xmlns="" id="{5B0C5E57-D5E3-4144-A36B-C447AC24DE27}"/>
              </a:ext>
            </a:extLst>
          </p:cNvPr>
          <p:cNvSpPr/>
          <p:nvPr/>
        </p:nvSpPr>
        <p:spPr>
          <a:xfrm>
            <a:off x="2449287" y="3626365"/>
            <a:ext cx="8291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Jesus is the substantial foundation of all reality.</a:t>
            </a: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5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5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5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5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5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6" grpId="0" animBg="1"/>
      <p:bldP spid="9" grpId="0" animBg="1"/>
      <p:bldP spid="10"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WHAT THE BIBLE TEACHES ABOUT JESUS</a:t>
            </a:r>
          </a:p>
        </p:txBody>
      </p:sp>
      <p:sp>
        <p:nvSpPr>
          <p:cNvPr id="5" name="TextBox 4"/>
          <p:cNvSpPr txBox="1"/>
          <p:nvPr/>
        </p:nvSpPr>
        <p:spPr>
          <a:xfrm>
            <a:off x="1024759" y="2617067"/>
            <a:ext cx="9695793" cy="64633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Before, During and </a:t>
            </a:r>
            <a:r>
              <a:rPr lang="en-GB" b="1" u="sng" dirty="0">
                <a:solidFill>
                  <a:schemeClr val="accent1">
                    <a:lumMod val="75000"/>
                  </a:schemeClr>
                </a:solidFill>
              </a:rPr>
              <a:t>After</a:t>
            </a:r>
            <a:r>
              <a:rPr lang="en-GB" b="1" dirty="0">
                <a:solidFill>
                  <a:schemeClr val="accent1">
                    <a:lumMod val="75000"/>
                  </a:schemeClr>
                </a:solidFill>
              </a:rPr>
              <a:t> Jesus</a:t>
            </a:r>
          </a:p>
        </p:txBody>
      </p:sp>
      <p:sp>
        <p:nvSpPr>
          <p:cNvPr id="6" name="Rectangle 5"/>
          <p:cNvSpPr/>
          <p:nvPr/>
        </p:nvSpPr>
        <p:spPr>
          <a:xfrm>
            <a:off x="1000478" y="3575712"/>
            <a:ext cx="9720073" cy="2901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PAUL - Colossians 1:15-22 </a:t>
            </a:r>
          </a:p>
          <a:p>
            <a:endParaRPr lang="en-GB" b="1" baseline="30000" dirty="0"/>
          </a:p>
          <a:p>
            <a:r>
              <a:rPr lang="en-GB" baseline="30000" dirty="0"/>
              <a:t>15 </a:t>
            </a:r>
            <a:r>
              <a:rPr lang="en-GB" dirty="0"/>
              <a:t>The Son is the image of the invisible God, the firstborn over all creation. </a:t>
            </a:r>
            <a:r>
              <a:rPr lang="en-GB" baseline="30000" dirty="0"/>
              <a:t>16 </a:t>
            </a:r>
            <a:r>
              <a:rPr lang="en-GB" dirty="0"/>
              <a:t>For in him all things were created: things in heaven and on earth, visible and invisible, whether thrones or powers or rulers or authorities; all things have been created through him and for him. </a:t>
            </a:r>
            <a:r>
              <a:rPr lang="en-GB" baseline="30000" dirty="0"/>
              <a:t>17 </a:t>
            </a:r>
            <a:r>
              <a:rPr lang="en-GB" dirty="0"/>
              <a:t>He is before all things, and in him all things hold together. </a:t>
            </a:r>
            <a:r>
              <a:rPr lang="en-GB" baseline="30000" dirty="0"/>
              <a:t>18 </a:t>
            </a:r>
            <a:r>
              <a:rPr lang="en-GB" dirty="0"/>
              <a:t>And he is the head of the body, the church; he is the beginning and the firstborn from among the dead, so that in everything he might have the supremacy. </a:t>
            </a:r>
            <a:r>
              <a:rPr lang="en-GB" baseline="30000" dirty="0"/>
              <a:t>19 </a:t>
            </a:r>
            <a:r>
              <a:rPr lang="en-GB" dirty="0"/>
              <a:t>For God was pleased to have all his fullness dwell in him, </a:t>
            </a:r>
            <a:r>
              <a:rPr lang="en-GB" baseline="30000" dirty="0"/>
              <a:t>20 </a:t>
            </a:r>
            <a:r>
              <a:rPr lang="en-GB" dirty="0"/>
              <a:t>and through him to reconcile to himself all things, whether things on earth or things in heaven, by making peace through his blood, shed on the cross.</a:t>
            </a:r>
          </a:p>
        </p:txBody>
      </p:sp>
    </p:spTree>
    <p:extLst>
      <p:ext uri="{BB962C8B-B14F-4D97-AF65-F5344CB8AC3E}">
        <p14:creationId xmlns:p14="http://schemas.microsoft.com/office/powerpoint/2010/main" xmlns="" val="67015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Effect transition="in" filter="wipe(up)">
                                      <p:cBhvr>
                                        <p:cTn id="11" dur="20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WHY JESUS?</a:t>
            </a:r>
          </a:p>
        </p:txBody>
      </p:sp>
      <p:sp>
        <p:nvSpPr>
          <p:cNvPr id="5" name="TextBox 4"/>
          <p:cNvSpPr txBox="1"/>
          <p:nvPr/>
        </p:nvSpPr>
        <p:spPr>
          <a:xfrm>
            <a:off x="1024759" y="2617067"/>
            <a:ext cx="9695793" cy="2862322"/>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THIS SESSION:</a:t>
            </a:r>
          </a:p>
          <a:p>
            <a:pPr algn="ctr"/>
            <a:endParaRPr lang="en-GB" b="1" dirty="0">
              <a:solidFill>
                <a:schemeClr val="accent1">
                  <a:lumMod val="75000"/>
                </a:schemeClr>
              </a:solidFill>
            </a:endParaRPr>
          </a:p>
          <a:p>
            <a:pPr algn="ctr"/>
            <a:r>
              <a:rPr lang="en-GB" b="1" dirty="0">
                <a:solidFill>
                  <a:schemeClr val="accent1">
                    <a:lumMod val="75000"/>
                  </a:schemeClr>
                </a:solidFill>
              </a:rPr>
              <a:t>Jesus and the rest of the world</a:t>
            </a:r>
          </a:p>
          <a:p>
            <a:pPr algn="ctr"/>
            <a:endParaRPr lang="en-GB" b="1" dirty="0">
              <a:solidFill>
                <a:schemeClr val="accent1">
                  <a:lumMod val="75000"/>
                </a:schemeClr>
              </a:solidFill>
            </a:endParaRPr>
          </a:p>
          <a:p>
            <a:pPr algn="ctr"/>
            <a:r>
              <a:rPr lang="en-GB" dirty="0">
                <a:solidFill>
                  <a:schemeClr val="accent1">
                    <a:lumMod val="75000"/>
                  </a:schemeClr>
                </a:solidFill>
              </a:rPr>
              <a:t>The bible and Jesus – Before, during and after his life on earth</a:t>
            </a:r>
          </a:p>
          <a:p>
            <a:pPr algn="ctr"/>
            <a:endParaRPr lang="en-GB" dirty="0">
              <a:solidFill>
                <a:schemeClr val="accent1">
                  <a:lumMod val="75000"/>
                </a:schemeClr>
              </a:solidFill>
            </a:endParaRPr>
          </a:p>
          <a:p>
            <a:pPr algn="ctr"/>
            <a:r>
              <a:rPr lang="en-GB" dirty="0">
                <a:solidFill>
                  <a:schemeClr val="accent1">
                    <a:lumMod val="75000"/>
                  </a:schemeClr>
                </a:solidFill>
              </a:rPr>
              <a:t>Talking with non believers</a:t>
            </a:r>
          </a:p>
          <a:p>
            <a:endParaRPr lang="en-GB" b="1" dirty="0"/>
          </a:p>
          <a:p>
            <a:endParaRPr lang="en-GB" b="1" dirty="0"/>
          </a:p>
        </p:txBody>
      </p:sp>
    </p:spTree>
    <p:extLst>
      <p:ext uri="{BB962C8B-B14F-4D97-AF65-F5344CB8AC3E}">
        <p14:creationId xmlns:p14="http://schemas.microsoft.com/office/powerpoint/2010/main" xmlns="" val="34278444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WHY JESUS?</a:t>
            </a:r>
          </a:p>
        </p:txBody>
      </p:sp>
      <p:sp>
        <p:nvSpPr>
          <p:cNvPr id="5" name="TextBox 4"/>
          <p:cNvSpPr txBox="1"/>
          <p:nvPr/>
        </p:nvSpPr>
        <p:spPr>
          <a:xfrm>
            <a:off x="1024759" y="2617067"/>
            <a:ext cx="9695793" cy="2862322"/>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THIS SESSION:</a:t>
            </a:r>
          </a:p>
          <a:p>
            <a:pPr algn="ctr"/>
            <a:endParaRPr lang="en-GB" b="1" dirty="0">
              <a:solidFill>
                <a:schemeClr val="accent1">
                  <a:lumMod val="75000"/>
                </a:schemeClr>
              </a:solidFill>
            </a:endParaRPr>
          </a:p>
          <a:p>
            <a:pPr algn="ctr"/>
            <a:r>
              <a:rPr lang="en-GB" dirty="0">
                <a:solidFill>
                  <a:schemeClr val="accent1">
                    <a:lumMod val="75000"/>
                  </a:schemeClr>
                </a:solidFill>
              </a:rPr>
              <a:t>Jesus and the rest of the world</a:t>
            </a:r>
          </a:p>
          <a:p>
            <a:pPr algn="ctr"/>
            <a:endParaRPr lang="en-GB" dirty="0">
              <a:solidFill>
                <a:schemeClr val="accent1">
                  <a:lumMod val="75000"/>
                </a:schemeClr>
              </a:solidFill>
            </a:endParaRPr>
          </a:p>
          <a:p>
            <a:pPr algn="ctr"/>
            <a:r>
              <a:rPr lang="en-GB" dirty="0">
                <a:solidFill>
                  <a:schemeClr val="accent1">
                    <a:lumMod val="75000"/>
                  </a:schemeClr>
                </a:solidFill>
              </a:rPr>
              <a:t>The bible and Jesus – Before, during and after his life on earth</a:t>
            </a:r>
          </a:p>
          <a:p>
            <a:pPr algn="ctr"/>
            <a:endParaRPr lang="en-GB" b="1" dirty="0">
              <a:solidFill>
                <a:schemeClr val="accent1">
                  <a:lumMod val="75000"/>
                </a:schemeClr>
              </a:solidFill>
            </a:endParaRPr>
          </a:p>
          <a:p>
            <a:pPr algn="ctr"/>
            <a:r>
              <a:rPr lang="en-GB" b="1" dirty="0">
                <a:solidFill>
                  <a:schemeClr val="accent1">
                    <a:lumMod val="75000"/>
                  </a:schemeClr>
                </a:solidFill>
              </a:rPr>
              <a:t>Talking with non believers</a:t>
            </a:r>
          </a:p>
          <a:p>
            <a:endParaRPr lang="en-GB" b="1" dirty="0"/>
          </a:p>
          <a:p>
            <a:endParaRPr lang="en-GB" b="1" dirty="0"/>
          </a:p>
        </p:txBody>
      </p:sp>
      <p:sp>
        <p:nvSpPr>
          <p:cNvPr id="8" name="Title 1">
            <a:extLst>
              <a:ext uri="{FF2B5EF4-FFF2-40B4-BE49-F238E27FC236}">
                <a16:creationId xmlns:a16="http://schemas.microsoft.com/office/drawing/2014/main" xmlns="" id="{CF16F7BC-BF29-45FD-BAF8-3FBD9872C3C6}"/>
              </a:ext>
            </a:extLst>
          </p:cNvPr>
          <p:cNvSpPr>
            <a:spLocks noGrp="1"/>
          </p:cNvSpPr>
          <p:nvPr>
            <p:ph type="title"/>
          </p:nvPr>
        </p:nvSpPr>
        <p:spPr>
          <a:xfrm>
            <a:off x="1024128" y="585216"/>
            <a:ext cx="9720072" cy="1499616"/>
          </a:xfrm>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Tree>
    <p:extLst>
      <p:ext uri="{BB962C8B-B14F-4D97-AF65-F5344CB8AC3E}">
        <p14:creationId xmlns:p14="http://schemas.microsoft.com/office/powerpoint/2010/main" xmlns="" val="25562428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TALKING WITH NON BELIEVERS</a:t>
            </a:r>
          </a:p>
        </p:txBody>
      </p:sp>
      <p:sp>
        <p:nvSpPr>
          <p:cNvPr id="5" name="TextBox 4"/>
          <p:cNvSpPr txBox="1"/>
          <p:nvPr/>
        </p:nvSpPr>
        <p:spPr>
          <a:xfrm>
            <a:off x="1024759" y="2617067"/>
            <a:ext cx="9695793" cy="1200329"/>
          </a:xfrm>
          <a:prstGeom prst="rect">
            <a:avLst/>
          </a:prstGeom>
          <a:noFill/>
        </p:spPr>
        <p:txBody>
          <a:bodyPr wrap="square" rtlCol="0">
            <a:spAutoFit/>
          </a:bodyPr>
          <a:lstStyle/>
          <a:p>
            <a:pPr algn="ctr"/>
            <a:endParaRPr lang="en-GB" b="1" dirty="0">
              <a:solidFill>
                <a:schemeClr val="accent1">
                  <a:lumMod val="75000"/>
                </a:schemeClr>
              </a:solidFill>
            </a:endParaRPr>
          </a:p>
          <a:p>
            <a:r>
              <a:rPr lang="en-GB" b="1" dirty="0">
                <a:solidFill>
                  <a:schemeClr val="accent1">
                    <a:lumMod val="75000"/>
                  </a:schemeClr>
                </a:solidFill>
              </a:rPr>
              <a:t>Remember the ground rules</a:t>
            </a:r>
          </a:p>
          <a:p>
            <a:pPr lvl="1"/>
            <a:endParaRPr lang="en-GB" dirty="0"/>
          </a:p>
          <a:p>
            <a:pPr lvl="1"/>
            <a:r>
              <a:rPr lang="en-GB" dirty="0"/>
              <a:t>Win the person not the argument!</a:t>
            </a:r>
          </a:p>
        </p:txBody>
      </p:sp>
      <p:sp>
        <p:nvSpPr>
          <p:cNvPr id="7" name="Rectangle 6">
            <a:extLst>
              <a:ext uri="{FF2B5EF4-FFF2-40B4-BE49-F238E27FC236}">
                <a16:creationId xmlns:a16="http://schemas.microsoft.com/office/drawing/2014/main" xmlns="" id="{4D37CE0A-191D-4D89-BB77-CC227EDDB008}"/>
              </a:ext>
            </a:extLst>
          </p:cNvPr>
          <p:cNvSpPr/>
          <p:nvPr/>
        </p:nvSpPr>
        <p:spPr>
          <a:xfrm>
            <a:off x="808384" y="4558748"/>
            <a:ext cx="1377052" cy="1749287"/>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 The person is more important than their question</a:t>
            </a:r>
          </a:p>
        </p:txBody>
      </p:sp>
      <p:sp>
        <p:nvSpPr>
          <p:cNvPr id="8" name="Rectangle 7">
            <a:extLst>
              <a:ext uri="{FF2B5EF4-FFF2-40B4-BE49-F238E27FC236}">
                <a16:creationId xmlns:a16="http://schemas.microsoft.com/office/drawing/2014/main" xmlns="" id="{DC4B1D72-4BD4-4113-9B9B-EAB3A7F8014E}"/>
              </a:ext>
            </a:extLst>
          </p:cNvPr>
          <p:cNvSpPr/>
          <p:nvPr/>
        </p:nvSpPr>
        <p:spPr>
          <a:xfrm>
            <a:off x="2378769" y="4578627"/>
            <a:ext cx="1395172" cy="171615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2: The answer might be another question</a:t>
            </a:r>
          </a:p>
        </p:txBody>
      </p:sp>
      <p:sp>
        <p:nvSpPr>
          <p:cNvPr id="9" name="Rectangle 8">
            <a:extLst>
              <a:ext uri="{FF2B5EF4-FFF2-40B4-BE49-F238E27FC236}">
                <a16:creationId xmlns:a16="http://schemas.microsoft.com/office/drawing/2014/main" xmlns="" id="{9281CD58-36ED-4F01-85AB-F30C514EBCD4}"/>
              </a:ext>
            </a:extLst>
          </p:cNvPr>
          <p:cNvSpPr/>
          <p:nvPr/>
        </p:nvSpPr>
        <p:spPr>
          <a:xfrm>
            <a:off x="3949147" y="4598514"/>
            <a:ext cx="1425371" cy="169626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3: Prayer is paramount</a:t>
            </a:r>
          </a:p>
        </p:txBody>
      </p:sp>
      <p:sp>
        <p:nvSpPr>
          <p:cNvPr id="10" name="Rectangle 9">
            <a:extLst>
              <a:ext uri="{FF2B5EF4-FFF2-40B4-BE49-F238E27FC236}">
                <a16:creationId xmlns:a16="http://schemas.microsoft.com/office/drawing/2014/main" xmlns="" id="{EFDDCF0E-4D4E-46FC-A9EF-4D5EB7FE36AD}"/>
              </a:ext>
            </a:extLst>
          </p:cNvPr>
          <p:cNvSpPr/>
          <p:nvPr/>
        </p:nvSpPr>
        <p:spPr>
          <a:xfrm>
            <a:off x="5532781" y="4591879"/>
            <a:ext cx="1383095" cy="1716155"/>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4: Un-believers are seen as lost </a:t>
            </a:r>
          </a:p>
        </p:txBody>
      </p:sp>
      <p:sp>
        <p:nvSpPr>
          <p:cNvPr id="11" name="Rectangle 10">
            <a:extLst>
              <a:ext uri="{FF2B5EF4-FFF2-40B4-BE49-F238E27FC236}">
                <a16:creationId xmlns:a16="http://schemas.microsoft.com/office/drawing/2014/main" xmlns="" id="{C7DEFE13-5E8E-4829-B225-FF62BAD90079}"/>
              </a:ext>
            </a:extLst>
          </p:cNvPr>
          <p:cNvSpPr/>
          <p:nvPr/>
        </p:nvSpPr>
        <p:spPr>
          <a:xfrm>
            <a:off x="7129667" y="4598508"/>
            <a:ext cx="1377055" cy="1709527"/>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5: Lost people are still of infinite worth</a:t>
            </a:r>
          </a:p>
        </p:txBody>
      </p:sp>
      <p:sp>
        <p:nvSpPr>
          <p:cNvPr id="12" name="Rectangle 11">
            <a:extLst>
              <a:ext uri="{FF2B5EF4-FFF2-40B4-BE49-F238E27FC236}">
                <a16:creationId xmlns:a16="http://schemas.microsoft.com/office/drawing/2014/main" xmlns="" id="{E402F640-651B-4DD2-987A-18783C4E12E9}"/>
              </a:ext>
            </a:extLst>
          </p:cNvPr>
          <p:cNvSpPr/>
          <p:nvPr/>
        </p:nvSpPr>
        <p:spPr>
          <a:xfrm>
            <a:off x="8686796" y="4578625"/>
            <a:ext cx="1395174" cy="1729409"/>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6: Lost people are lost, however it might seem.</a:t>
            </a:r>
          </a:p>
        </p:txBody>
      </p:sp>
      <p:sp>
        <p:nvSpPr>
          <p:cNvPr id="13" name="Rectangle 12">
            <a:extLst>
              <a:ext uri="{FF2B5EF4-FFF2-40B4-BE49-F238E27FC236}">
                <a16:creationId xmlns:a16="http://schemas.microsoft.com/office/drawing/2014/main" xmlns="" id="{3A0E7C5B-4C1B-41DE-90E3-4DB995C170F4}"/>
              </a:ext>
            </a:extLst>
          </p:cNvPr>
          <p:cNvSpPr/>
          <p:nvPr/>
        </p:nvSpPr>
        <p:spPr>
          <a:xfrm>
            <a:off x="10243930" y="4585251"/>
            <a:ext cx="1364974" cy="172278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7: Lost people need help</a:t>
            </a:r>
          </a:p>
        </p:txBody>
      </p:sp>
    </p:spTree>
    <p:extLst>
      <p:ext uri="{BB962C8B-B14F-4D97-AF65-F5344CB8AC3E}">
        <p14:creationId xmlns:p14="http://schemas.microsoft.com/office/powerpoint/2010/main" xmlns="" val="423163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TALKING WITH NON BELIEVERS</a:t>
            </a:r>
          </a:p>
        </p:txBody>
      </p:sp>
      <p:sp>
        <p:nvSpPr>
          <p:cNvPr id="5" name="TextBox 4"/>
          <p:cNvSpPr txBox="1"/>
          <p:nvPr/>
        </p:nvSpPr>
        <p:spPr>
          <a:xfrm>
            <a:off x="1024759" y="2617067"/>
            <a:ext cx="9695793" cy="3693319"/>
          </a:xfrm>
          <a:prstGeom prst="rect">
            <a:avLst/>
          </a:prstGeom>
          <a:noFill/>
        </p:spPr>
        <p:txBody>
          <a:bodyPr wrap="square" rtlCol="0">
            <a:spAutoFit/>
          </a:bodyPr>
          <a:lstStyle/>
          <a:p>
            <a:endParaRPr lang="en-GB" b="1" dirty="0">
              <a:solidFill>
                <a:schemeClr val="accent1">
                  <a:lumMod val="75000"/>
                </a:schemeClr>
              </a:solidFill>
            </a:endParaRPr>
          </a:p>
          <a:p>
            <a:r>
              <a:rPr lang="en-GB" b="1" dirty="0">
                <a:solidFill>
                  <a:schemeClr val="accent1">
                    <a:lumMod val="75000"/>
                  </a:schemeClr>
                </a:solidFill>
              </a:rPr>
              <a:t>Understand misconceptions about Christianity</a:t>
            </a:r>
          </a:p>
          <a:p>
            <a:endParaRPr lang="en-GB" b="1" dirty="0">
              <a:solidFill>
                <a:schemeClr val="accent1">
                  <a:lumMod val="75000"/>
                </a:schemeClr>
              </a:solidFill>
            </a:endParaRPr>
          </a:p>
          <a:p>
            <a:pPr lvl="1"/>
            <a:r>
              <a:rPr lang="en-GB" b="1" dirty="0"/>
              <a:t>E.g. Salvation by works.</a:t>
            </a:r>
          </a:p>
          <a:p>
            <a:pPr lvl="1"/>
            <a:endParaRPr lang="en-GB" dirty="0"/>
          </a:p>
          <a:p>
            <a:pPr lvl="1"/>
            <a:r>
              <a:rPr lang="en-GB" dirty="0"/>
              <a:t>The danger of RE in schools today – Christianity taught amongst other religions in generic terms.</a:t>
            </a:r>
          </a:p>
          <a:p>
            <a:pPr lvl="1"/>
            <a:endParaRPr lang="en-GB" dirty="0"/>
          </a:p>
          <a:p>
            <a:pPr lvl="1"/>
            <a:r>
              <a:rPr lang="en-GB" dirty="0"/>
              <a:t>As all other religions need you to do something to achieve salvation it is naturally assumed that Christianity is the same.</a:t>
            </a:r>
          </a:p>
          <a:p>
            <a:pPr lvl="1"/>
            <a:endParaRPr lang="en-GB" dirty="0"/>
          </a:p>
          <a:p>
            <a:pPr lvl="1"/>
            <a:r>
              <a:rPr lang="en-GB" dirty="0"/>
              <a:t>Grace is a beautiful thing and very confusing to those who have never received it.</a:t>
            </a:r>
          </a:p>
          <a:p>
            <a:pPr lvl="1"/>
            <a:endParaRPr lang="en-GB" dirty="0"/>
          </a:p>
          <a:p>
            <a:pPr lvl="1"/>
            <a:r>
              <a:rPr lang="en-GB" dirty="0"/>
              <a:t>The best thing is to show it.</a:t>
            </a:r>
          </a:p>
        </p:txBody>
      </p:sp>
    </p:spTree>
    <p:extLst>
      <p:ext uri="{BB962C8B-B14F-4D97-AF65-F5344CB8AC3E}">
        <p14:creationId xmlns:p14="http://schemas.microsoft.com/office/powerpoint/2010/main" xmlns="" val="4878591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TALKING WITH NON BELIEVERS</a:t>
            </a:r>
          </a:p>
        </p:txBody>
      </p:sp>
      <p:sp>
        <p:nvSpPr>
          <p:cNvPr id="5" name="TextBox 4"/>
          <p:cNvSpPr txBox="1"/>
          <p:nvPr/>
        </p:nvSpPr>
        <p:spPr>
          <a:xfrm>
            <a:off x="1024759" y="2617067"/>
            <a:ext cx="9695793" cy="3416320"/>
          </a:xfrm>
          <a:prstGeom prst="rect">
            <a:avLst/>
          </a:prstGeom>
          <a:noFill/>
        </p:spPr>
        <p:txBody>
          <a:bodyPr wrap="square" rtlCol="0">
            <a:spAutoFit/>
          </a:bodyPr>
          <a:lstStyle/>
          <a:p>
            <a:endParaRPr lang="en-GB" b="1" dirty="0">
              <a:solidFill>
                <a:schemeClr val="accent1">
                  <a:lumMod val="75000"/>
                </a:schemeClr>
              </a:solidFill>
            </a:endParaRPr>
          </a:p>
          <a:p>
            <a:r>
              <a:rPr lang="en-GB" b="1" dirty="0">
                <a:solidFill>
                  <a:schemeClr val="accent1">
                    <a:lumMod val="75000"/>
                  </a:schemeClr>
                </a:solidFill>
              </a:rPr>
              <a:t>Understand misconceptions about Christianity</a:t>
            </a:r>
          </a:p>
          <a:p>
            <a:endParaRPr lang="en-GB" b="1" dirty="0">
              <a:solidFill>
                <a:schemeClr val="accent1">
                  <a:lumMod val="75000"/>
                </a:schemeClr>
              </a:solidFill>
            </a:endParaRPr>
          </a:p>
          <a:p>
            <a:pPr lvl="1"/>
            <a:r>
              <a:rPr lang="en-GB" b="1" dirty="0"/>
              <a:t>E.g. Salvation by works.</a:t>
            </a:r>
          </a:p>
          <a:p>
            <a:pPr lvl="1"/>
            <a:endParaRPr lang="en-GB" dirty="0"/>
          </a:p>
          <a:p>
            <a:pPr lvl="1"/>
            <a:r>
              <a:rPr lang="en-GB" dirty="0"/>
              <a:t>We are now moving our conversation from the person of Jesus to the work of Jesus.</a:t>
            </a:r>
          </a:p>
          <a:p>
            <a:pPr lvl="1"/>
            <a:endParaRPr lang="en-GB" dirty="0"/>
          </a:p>
          <a:p>
            <a:pPr lvl="1"/>
            <a:r>
              <a:rPr lang="en-GB" dirty="0"/>
              <a:t>This is a huge step, and time for some personal testimony, backed up by biblical truth.</a:t>
            </a:r>
          </a:p>
          <a:p>
            <a:pPr lvl="1"/>
            <a:endParaRPr lang="en-GB" dirty="0"/>
          </a:p>
          <a:p>
            <a:pPr lvl="1"/>
            <a:r>
              <a:rPr lang="en-GB" dirty="0"/>
              <a:t>Be prepared to tell anyone what you believe Jesus has done for you personally and why we are so grateful for his finished work on the cross. Find a way of blending theology with your personal story.</a:t>
            </a:r>
          </a:p>
        </p:txBody>
      </p:sp>
    </p:spTree>
    <p:extLst>
      <p:ext uri="{BB962C8B-B14F-4D97-AF65-F5344CB8AC3E}">
        <p14:creationId xmlns:p14="http://schemas.microsoft.com/office/powerpoint/2010/main" xmlns="" val="37511527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TALKING WITH NON BELIEVERS</a:t>
            </a:r>
          </a:p>
        </p:txBody>
      </p:sp>
      <p:sp>
        <p:nvSpPr>
          <p:cNvPr id="5" name="TextBox 4"/>
          <p:cNvSpPr txBox="1"/>
          <p:nvPr/>
        </p:nvSpPr>
        <p:spPr>
          <a:xfrm>
            <a:off x="1024759" y="2617067"/>
            <a:ext cx="9695793" cy="3139321"/>
          </a:xfrm>
          <a:prstGeom prst="rect">
            <a:avLst/>
          </a:prstGeom>
          <a:noFill/>
        </p:spPr>
        <p:txBody>
          <a:bodyPr wrap="square" rtlCol="0">
            <a:spAutoFit/>
          </a:bodyPr>
          <a:lstStyle/>
          <a:p>
            <a:endParaRPr lang="en-GB" b="1" dirty="0">
              <a:solidFill>
                <a:schemeClr val="accent1">
                  <a:lumMod val="75000"/>
                </a:schemeClr>
              </a:solidFill>
            </a:endParaRPr>
          </a:p>
          <a:p>
            <a:r>
              <a:rPr lang="en-GB" b="1" dirty="0">
                <a:solidFill>
                  <a:schemeClr val="accent1">
                    <a:lumMod val="75000"/>
                  </a:schemeClr>
                </a:solidFill>
              </a:rPr>
              <a:t>Don’t take offence!</a:t>
            </a:r>
            <a:endParaRPr lang="en-GB" dirty="0"/>
          </a:p>
          <a:p>
            <a:pPr lvl="1"/>
            <a:endParaRPr lang="en-GB" dirty="0"/>
          </a:p>
          <a:p>
            <a:pPr lvl="1"/>
            <a:r>
              <a:rPr lang="en-GB" dirty="0"/>
              <a:t>What might seem like an insult to the Jesus you know and love could be a stepping stone in your friend’s journey towards him.</a:t>
            </a:r>
          </a:p>
          <a:p>
            <a:pPr lvl="1"/>
            <a:endParaRPr lang="en-GB" dirty="0"/>
          </a:p>
          <a:p>
            <a:pPr lvl="1"/>
            <a:r>
              <a:rPr lang="en-GB" dirty="0"/>
              <a:t>E.g. Jesus was just a prophet, a good man, a liar, made up story…</a:t>
            </a:r>
          </a:p>
          <a:p>
            <a:pPr lvl="1"/>
            <a:endParaRPr lang="en-GB" dirty="0"/>
          </a:p>
          <a:p>
            <a:pPr lvl="1"/>
            <a:r>
              <a:rPr lang="en-GB" dirty="0"/>
              <a:t>Don’t engage in verbal warfare. </a:t>
            </a:r>
          </a:p>
          <a:p>
            <a:pPr lvl="1"/>
            <a:endParaRPr lang="en-GB" dirty="0"/>
          </a:p>
          <a:p>
            <a:pPr lvl="1"/>
            <a:r>
              <a:rPr lang="en-GB" dirty="0"/>
              <a:t>Lay down your weapons, stay friends, pray.</a:t>
            </a:r>
          </a:p>
        </p:txBody>
      </p:sp>
    </p:spTree>
    <p:extLst>
      <p:ext uri="{BB962C8B-B14F-4D97-AF65-F5344CB8AC3E}">
        <p14:creationId xmlns:p14="http://schemas.microsoft.com/office/powerpoint/2010/main" xmlns="" val="24300314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TALKING WITH NON BELIEVERS</a:t>
            </a:r>
          </a:p>
        </p:txBody>
      </p:sp>
      <p:sp>
        <p:nvSpPr>
          <p:cNvPr id="5" name="TextBox 4"/>
          <p:cNvSpPr txBox="1"/>
          <p:nvPr/>
        </p:nvSpPr>
        <p:spPr>
          <a:xfrm>
            <a:off x="1024759" y="2617067"/>
            <a:ext cx="9695793" cy="3139321"/>
          </a:xfrm>
          <a:prstGeom prst="rect">
            <a:avLst/>
          </a:prstGeom>
          <a:noFill/>
        </p:spPr>
        <p:txBody>
          <a:bodyPr wrap="square" rtlCol="0">
            <a:spAutoFit/>
          </a:bodyPr>
          <a:lstStyle/>
          <a:p>
            <a:pPr lvl="1"/>
            <a:endParaRPr lang="en-GB" dirty="0"/>
          </a:p>
          <a:p>
            <a:r>
              <a:rPr lang="en-GB" b="1" dirty="0">
                <a:solidFill>
                  <a:schemeClr val="accent1">
                    <a:lumMod val="75000"/>
                  </a:schemeClr>
                </a:solidFill>
              </a:rPr>
              <a:t>Listen</a:t>
            </a:r>
          </a:p>
          <a:p>
            <a:r>
              <a:rPr lang="en-GB" b="1" dirty="0">
                <a:solidFill>
                  <a:schemeClr val="accent1">
                    <a:lumMod val="75000"/>
                  </a:schemeClr>
                </a:solidFill>
              </a:rPr>
              <a:t>	</a:t>
            </a:r>
          </a:p>
          <a:p>
            <a:r>
              <a:rPr lang="en-GB" b="1" dirty="0">
                <a:solidFill>
                  <a:schemeClr val="accent1">
                    <a:lumMod val="75000"/>
                  </a:schemeClr>
                </a:solidFill>
              </a:rPr>
              <a:t>	</a:t>
            </a:r>
            <a:r>
              <a:rPr lang="en-GB" dirty="0"/>
              <a:t>Let your friend finish before challenging any of their misconceptions. </a:t>
            </a:r>
          </a:p>
          <a:p>
            <a:endParaRPr lang="en-GB" dirty="0"/>
          </a:p>
          <a:p>
            <a:r>
              <a:rPr lang="en-GB" dirty="0"/>
              <a:t>	As they talk, listen also to the Holy Spirit.</a:t>
            </a:r>
          </a:p>
          <a:p>
            <a:endParaRPr lang="en-GB" dirty="0"/>
          </a:p>
          <a:p>
            <a:pPr lvl="1"/>
            <a:r>
              <a:rPr lang="en-GB" dirty="0"/>
              <a:t>Your job is not to educate them on theology. We can do that later.</a:t>
            </a:r>
          </a:p>
          <a:p>
            <a:pPr lvl="1"/>
            <a:endParaRPr lang="en-GB" dirty="0"/>
          </a:p>
          <a:p>
            <a:pPr lvl="1"/>
            <a:r>
              <a:rPr lang="en-GB" dirty="0"/>
              <a:t>Let’s lead them from darkness to light first, and when they are in the light, introduce them to the Holy Spirit who, along with great bible teaching, will show them everything they need to know.</a:t>
            </a:r>
          </a:p>
        </p:txBody>
      </p:sp>
    </p:spTree>
    <p:extLst>
      <p:ext uri="{BB962C8B-B14F-4D97-AF65-F5344CB8AC3E}">
        <p14:creationId xmlns:p14="http://schemas.microsoft.com/office/powerpoint/2010/main" xmlns="" val="34274201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WHY JESUS?</a:t>
            </a:r>
          </a:p>
        </p:txBody>
      </p:sp>
      <p:sp>
        <p:nvSpPr>
          <p:cNvPr id="5" name="TextBox 4"/>
          <p:cNvSpPr txBox="1"/>
          <p:nvPr/>
        </p:nvSpPr>
        <p:spPr>
          <a:xfrm>
            <a:off x="1024759" y="2617067"/>
            <a:ext cx="9695793" cy="2862322"/>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THIS SESSION:</a:t>
            </a:r>
          </a:p>
          <a:p>
            <a:pPr algn="ctr"/>
            <a:endParaRPr lang="en-GB" b="1" dirty="0">
              <a:solidFill>
                <a:schemeClr val="accent1">
                  <a:lumMod val="75000"/>
                </a:schemeClr>
              </a:solidFill>
            </a:endParaRPr>
          </a:p>
          <a:p>
            <a:pPr algn="ctr"/>
            <a:r>
              <a:rPr lang="en-GB" b="1" dirty="0">
                <a:solidFill>
                  <a:schemeClr val="accent1">
                    <a:lumMod val="75000"/>
                  </a:schemeClr>
                </a:solidFill>
              </a:rPr>
              <a:t>Jesus and the rest of the world</a:t>
            </a:r>
          </a:p>
          <a:p>
            <a:pPr algn="ctr"/>
            <a:endParaRPr lang="en-GB" b="1" dirty="0">
              <a:solidFill>
                <a:schemeClr val="accent1">
                  <a:lumMod val="75000"/>
                </a:schemeClr>
              </a:solidFill>
            </a:endParaRPr>
          </a:p>
          <a:p>
            <a:pPr algn="ctr"/>
            <a:r>
              <a:rPr lang="en-GB" b="1" dirty="0">
                <a:solidFill>
                  <a:schemeClr val="accent1">
                    <a:lumMod val="75000"/>
                  </a:schemeClr>
                </a:solidFill>
              </a:rPr>
              <a:t>The bible and Jesus – Before, during and after his life on earth</a:t>
            </a:r>
          </a:p>
          <a:p>
            <a:pPr algn="ctr"/>
            <a:endParaRPr lang="en-GB" b="1" dirty="0">
              <a:solidFill>
                <a:schemeClr val="accent1">
                  <a:lumMod val="75000"/>
                </a:schemeClr>
              </a:solidFill>
            </a:endParaRPr>
          </a:p>
          <a:p>
            <a:pPr algn="ctr"/>
            <a:r>
              <a:rPr lang="en-GB" b="1" dirty="0">
                <a:solidFill>
                  <a:schemeClr val="accent1">
                    <a:lumMod val="75000"/>
                  </a:schemeClr>
                </a:solidFill>
              </a:rPr>
              <a:t>Talking with non believers</a:t>
            </a:r>
          </a:p>
          <a:p>
            <a:endParaRPr lang="en-GB" b="1" dirty="0"/>
          </a:p>
          <a:p>
            <a:endParaRPr lang="en-GB" b="1" dirty="0"/>
          </a:p>
        </p:txBody>
      </p:sp>
      <p:sp>
        <p:nvSpPr>
          <p:cNvPr id="7" name="Title 1">
            <a:extLst>
              <a:ext uri="{FF2B5EF4-FFF2-40B4-BE49-F238E27FC236}">
                <a16:creationId xmlns:a16="http://schemas.microsoft.com/office/drawing/2014/main" xmlns="" id="{CF16F7BC-BF29-45FD-BAF8-3FBD9872C3C6}"/>
              </a:ext>
            </a:extLst>
          </p:cNvPr>
          <p:cNvSpPr>
            <a:spLocks noGrp="1"/>
          </p:cNvSpPr>
          <p:nvPr>
            <p:ph type="title"/>
          </p:nvPr>
        </p:nvSpPr>
        <p:spPr>
          <a:xfrm>
            <a:off x="1024128" y="585216"/>
            <a:ext cx="9720072" cy="1499616"/>
          </a:xfrm>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Tree>
    <p:extLst>
      <p:ext uri="{BB962C8B-B14F-4D97-AF65-F5344CB8AC3E}">
        <p14:creationId xmlns:p14="http://schemas.microsoft.com/office/powerpoint/2010/main" xmlns="" val="165002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JESUS AND THE REST OF THE WORLD</a:t>
            </a:r>
          </a:p>
        </p:txBody>
      </p:sp>
      <p:sp>
        <p:nvSpPr>
          <p:cNvPr id="5" name="TextBox 4"/>
          <p:cNvSpPr txBox="1"/>
          <p:nvPr/>
        </p:nvSpPr>
        <p:spPr>
          <a:xfrm>
            <a:off x="1024759" y="2617067"/>
            <a:ext cx="9695793" cy="1200329"/>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What do non believers think of Jesus? – Answers from a street survey</a:t>
            </a:r>
          </a:p>
          <a:p>
            <a:pPr algn="ctr"/>
            <a:endParaRPr lang="en-GB" b="1" dirty="0">
              <a:solidFill>
                <a:schemeClr val="accent1">
                  <a:lumMod val="75000"/>
                </a:schemeClr>
              </a:solidFill>
            </a:endParaRPr>
          </a:p>
          <a:p>
            <a:pPr algn="ctr"/>
            <a:endParaRPr lang="en-GB" b="1" dirty="0"/>
          </a:p>
        </p:txBody>
      </p:sp>
      <p:sp>
        <p:nvSpPr>
          <p:cNvPr id="4" name="TextBox 3">
            <a:extLst>
              <a:ext uri="{FF2B5EF4-FFF2-40B4-BE49-F238E27FC236}">
                <a16:creationId xmlns:a16="http://schemas.microsoft.com/office/drawing/2014/main" xmlns="" id="{7FCF1C4A-A59D-4003-9ACF-2B7D88031070}"/>
              </a:ext>
            </a:extLst>
          </p:cNvPr>
          <p:cNvSpPr txBox="1"/>
          <p:nvPr/>
        </p:nvSpPr>
        <p:spPr>
          <a:xfrm>
            <a:off x="1024128" y="3805151"/>
            <a:ext cx="4474028" cy="2862322"/>
          </a:xfrm>
          <a:prstGeom prst="rect">
            <a:avLst/>
          </a:prstGeom>
          <a:noFill/>
        </p:spPr>
        <p:txBody>
          <a:bodyPr wrap="square" rtlCol="0">
            <a:spAutoFit/>
          </a:bodyPr>
          <a:lstStyle/>
          <a:p>
            <a:r>
              <a:rPr lang="en-GB" dirty="0"/>
              <a:t>Sandals and a beard</a:t>
            </a:r>
          </a:p>
          <a:p>
            <a:r>
              <a:rPr lang="en-GB" dirty="0"/>
              <a:t>Jewish</a:t>
            </a:r>
          </a:p>
          <a:p>
            <a:r>
              <a:rPr lang="en-GB" dirty="0"/>
              <a:t>A god made by humans to make people feel better</a:t>
            </a:r>
          </a:p>
          <a:p>
            <a:r>
              <a:rPr lang="en-GB" dirty="0"/>
              <a:t>Son of Mary</a:t>
            </a:r>
          </a:p>
          <a:p>
            <a:r>
              <a:rPr lang="en-GB" dirty="0"/>
              <a:t>Son of God</a:t>
            </a:r>
          </a:p>
          <a:p>
            <a:r>
              <a:rPr lang="en-GB" dirty="0"/>
              <a:t>Over exaggerated guy</a:t>
            </a:r>
          </a:p>
          <a:p>
            <a:r>
              <a:rPr lang="en-GB" dirty="0"/>
              <a:t>Myth</a:t>
            </a:r>
          </a:p>
          <a:p>
            <a:r>
              <a:rPr lang="en-GB" dirty="0"/>
              <a:t>A normal person who stood out of the crowd</a:t>
            </a:r>
          </a:p>
          <a:p>
            <a:endParaRPr lang="en-GB" dirty="0"/>
          </a:p>
        </p:txBody>
      </p:sp>
      <p:sp>
        <p:nvSpPr>
          <p:cNvPr id="6" name="TextBox 5">
            <a:extLst>
              <a:ext uri="{FF2B5EF4-FFF2-40B4-BE49-F238E27FC236}">
                <a16:creationId xmlns:a16="http://schemas.microsoft.com/office/drawing/2014/main" xmlns="" id="{DAC316DA-20F5-4AF5-87C0-3AFB20494A46}"/>
              </a:ext>
            </a:extLst>
          </p:cNvPr>
          <p:cNvSpPr txBox="1"/>
          <p:nvPr/>
        </p:nvSpPr>
        <p:spPr>
          <a:xfrm>
            <a:off x="6270172" y="3805150"/>
            <a:ext cx="4474028" cy="2585323"/>
          </a:xfrm>
          <a:prstGeom prst="rect">
            <a:avLst/>
          </a:prstGeom>
          <a:noFill/>
        </p:spPr>
        <p:txBody>
          <a:bodyPr wrap="square" rtlCol="0">
            <a:spAutoFit/>
          </a:bodyPr>
          <a:lstStyle/>
          <a:p>
            <a:r>
              <a:rPr lang="en-GB" dirty="0"/>
              <a:t>Something to do with Christmas, Easter and </a:t>
            </a:r>
            <a:r>
              <a:rPr lang="en-GB" dirty="0" err="1"/>
              <a:t>Hannukah</a:t>
            </a:r>
            <a:r>
              <a:rPr lang="en-GB" dirty="0"/>
              <a:t>?</a:t>
            </a:r>
          </a:p>
          <a:p>
            <a:r>
              <a:rPr lang="en-GB" dirty="0"/>
              <a:t>I have no idea</a:t>
            </a:r>
          </a:p>
          <a:p>
            <a:r>
              <a:rPr lang="en-GB" dirty="0"/>
              <a:t>Someone who told a lot of stories with good intentions</a:t>
            </a:r>
          </a:p>
          <a:p>
            <a:r>
              <a:rPr lang="en-GB" dirty="0"/>
              <a:t>An extraordinary man</a:t>
            </a:r>
          </a:p>
          <a:p>
            <a:r>
              <a:rPr lang="en-GB" dirty="0"/>
              <a:t>A miracle worker</a:t>
            </a:r>
          </a:p>
          <a:p>
            <a:r>
              <a:rPr lang="en-GB" dirty="0"/>
              <a:t>A great teacher</a:t>
            </a:r>
          </a:p>
          <a:p>
            <a:r>
              <a:rPr lang="en-GB" dirty="0"/>
              <a:t>A cool guy</a:t>
            </a:r>
          </a:p>
        </p:txBody>
      </p:sp>
    </p:spTree>
    <p:extLst>
      <p:ext uri="{BB962C8B-B14F-4D97-AF65-F5344CB8AC3E}">
        <p14:creationId xmlns:p14="http://schemas.microsoft.com/office/powerpoint/2010/main" xmlns="" val="610653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up)">
                                      <p:cBhvr>
                                        <p:cTn id="12" dur="1000"/>
                                        <p:tgtEl>
                                          <p:spTgt spid="4">
                                            <p:txEl>
                                              <p:pRg st="0" end="0"/>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wipe(up)">
                                      <p:cBhvr>
                                        <p:cTn id="16" dur="1000"/>
                                        <p:tgtEl>
                                          <p:spTgt spid="4">
                                            <p:txEl>
                                              <p:pRg st="1" end="1"/>
                                            </p:txEl>
                                          </p:spTgt>
                                        </p:tgtEl>
                                      </p:cBhvr>
                                    </p:animEffect>
                                  </p:childTnLst>
                                </p:cTn>
                              </p:par>
                            </p:childTnLst>
                          </p:cTn>
                        </p:par>
                        <p:par>
                          <p:cTn id="17" fill="hold">
                            <p:stCondLst>
                              <p:cond delay="2000"/>
                            </p:stCondLst>
                            <p:childTnLst>
                              <p:par>
                                <p:cTn id="18" presetID="22" presetClass="entr" presetSubtype="1" fill="hold" nodeType="after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wipe(up)">
                                      <p:cBhvr>
                                        <p:cTn id="20" dur="1000"/>
                                        <p:tgtEl>
                                          <p:spTgt spid="4">
                                            <p:txEl>
                                              <p:pRg st="2" end="2"/>
                                            </p:txEl>
                                          </p:spTgt>
                                        </p:tgtEl>
                                      </p:cBhvr>
                                    </p:animEffect>
                                  </p:childTnLst>
                                </p:cTn>
                              </p:par>
                            </p:childTnLst>
                          </p:cTn>
                        </p:par>
                        <p:par>
                          <p:cTn id="21" fill="hold">
                            <p:stCondLst>
                              <p:cond delay="3000"/>
                            </p:stCondLst>
                            <p:childTnLst>
                              <p:par>
                                <p:cTn id="22" presetID="22" presetClass="entr" presetSubtype="1" fill="hold" nodeType="after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wipe(up)">
                                      <p:cBhvr>
                                        <p:cTn id="24" dur="1000"/>
                                        <p:tgtEl>
                                          <p:spTgt spid="4">
                                            <p:txEl>
                                              <p:pRg st="3" end="3"/>
                                            </p:txEl>
                                          </p:spTgt>
                                        </p:tgtEl>
                                      </p:cBhvr>
                                    </p:animEffect>
                                  </p:childTnLst>
                                </p:cTn>
                              </p:par>
                            </p:childTnLst>
                          </p:cTn>
                        </p:par>
                        <p:par>
                          <p:cTn id="25" fill="hold">
                            <p:stCondLst>
                              <p:cond delay="4000"/>
                            </p:stCondLst>
                            <p:childTnLst>
                              <p:par>
                                <p:cTn id="26" presetID="22" presetClass="entr" presetSubtype="1" fill="hold" nodeType="after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wipe(up)">
                                      <p:cBhvr>
                                        <p:cTn id="28" dur="1000"/>
                                        <p:tgtEl>
                                          <p:spTgt spid="4">
                                            <p:txEl>
                                              <p:pRg st="4" end="4"/>
                                            </p:txEl>
                                          </p:spTgt>
                                        </p:tgtEl>
                                      </p:cBhvr>
                                    </p:animEffect>
                                  </p:childTnLst>
                                </p:cTn>
                              </p:par>
                            </p:childTnLst>
                          </p:cTn>
                        </p:par>
                        <p:par>
                          <p:cTn id="29" fill="hold">
                            <p:stCondLst>
                              <p:cond delay="5000"/>
                            </p:stCondLst>
                            <p:childTnLst>
                              <p:par>
                                <p:cTn id="30" presetID="22" presetClass="entr" presetSubtype="1" fill="hold" nodeType="after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up)">
                                      <p:cBhvr>
                                        <p:cTn id="32" dur="1000"/>
                                        <p:tgtEl>
                                          <p:spTgt spid="4">
                                            <p:txEl>
                                              <p:pRg st="5" end="5"/>
                                            </p:txEl>
                                          </p:spTgt>
                                        </p:tgtEl>
                                      </p:cBhvr>
                                    </p:animEffect>
                                  </p:childTnLst>
                                </p:cTn>
                              </p:par>
                            </p:childTnLst>
                          </p:cTn>
                        </p:par>
                        <p:par>
                          <p:cTn id="33" fill="hold">
                            <p:stCondLst>
                              <p:cond delay="6000"/>
                            </p:stCondLst>
                            <p:childTnLst>
                              <p:par>
                                <p:cTn id="34" presetID="22" presetClass="entr" presetSubtype="1" fill="hold" nodeType="after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animEffect transition="in" filter="wipe(up)">
                                      <p:cBhvr>
                                        <p:cTn id="36" dur="1000"/>
                                        <p:tgtEl>
                                          <p:spTgt spid="4">
                                            <p:txEl>
                                              <p:pRg st="6" end="6"/>
                                            </p:txEl>
                                          </p:spTgt>
                                        </p:tgtEl>
                                      </p:cBhvr>
                                    </p:animEffect>
                                  </p:childTnLst>
                                </p:cTn>
                              </p:par>
                            </p:childTnLst>
                          </p:cTn>
                        </p:par>
                        <p:par>
                          <p:cTn id="37" fill="hold">
                            <p:stCondLst>
                              <p:cond delay="7000"/>
                            </p:stCondLst>
                            <p:childTnLst>
                              <p:par>
                                <p:cTn id="38" presetID="22" presetClass="entr" presetSubtype="1" fill="hold" nodeType="after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animEffect transition="in" filter="wipe(up)">
                                      <p:cBhvr>
                                        <p:cTn id="40" dur="1000"/>
                                        <p:tgtEl>
                                          <p:spTgt spid="4">
                                            <p:txEl>
                                              <p:pRg st="7" end="7"/>
                                            </p:txEl>
                                          </p:spTgt>
                                        </p:tgtEl>
                                      </p:cBhvr>
                                    </p:animEffect>
                                  </p:childTnLst>
                                </p:cTn>
                              </p:par>
                            </p:childTnLst>
                          </p:cTn>
                        </p:par>
                        <p:par>
                          <p:cTn id="41" fill="hold">
                            <p:stCondLst>
                              <p:cond delay="8000"/>
                            </p:stCondLst>
                            <p:childTnLst>
                              <p:par>
                                <p:cTn id="42" presetID="22" presetClass="entr" presetSubtype="1" fill="hold" nodeType="after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Effect transition="in" filter="wipe(up)">
                                      <p:cBhvr>
                                        <p:cTn id="44" dur="1000"/>
                                        <p:tgtEl>
                                          <p:spTgt spid="6">
                                            <p:txEl>
                                              <p:pRg st="0" end="0"/>
                                            </p:txEl>
                                          </p:spTgt>
                                        </p:tgtEl>
                                      </p:cBhvr>
                                    </p:animEffect>
                                  </p:childTnLst>
                                </p:cTn>
                              </p:par>
                            </p:childTnLst>
                          </p:cTn>
                        </p:par>
                        <p:par>
                          <p:cTn id="45" fill="hold">
                            <p:stCondLst>
                              <p:cond delay="9000"/>
                            </p:stCondLst>
                            <p:childTnLst>
                              <p:par>
                                <p:cTn id="46" presetID="22" presetClass="entr" presetSubtype="1" fill="hold" nodeType="afterEffect">
                                  <p:stCondLst>
                                    <p:cond delay="0"/>
                                  </p:stCondLst>
                                  <p:childTnLst>
                                    <p:set>
                                      <p:cBhvr>
                                        <p:cTn id="47" dur="1" fill="hold">
                                          <p:stCondLst>
                                            <p:cond delay="0"/>
                                          </p:stCondLst>
                                        </p:cTn>
                                        <p:tgtEl>
                                          <p:spTgt spid="6">
                                            <p:txEl>
                                              <p:pRg st="1" end="1"/>
                                            </p:txEl>
                                          </p:spTgt>
                                        </p:tgtEl>
                                        <p:attrNameLst>
                                          <p:attrName>style.visibility</p:attrName>
                                        </p:attrNameLst>
                                      </p:cBhvr>
                                      <p:to>
                                        <p:strVal val="visible"/>
                                      </p:to>
                                    </p:set>
                                    <p:animEffect transition="in" filter="wipe(up)">
                                      <p:cBhvr>
                                        <p:cTn id="48" dur="1000"/>
                                        <p:tgtEl>
                                          <p:spTgt spid="6">
                                            <p:txEl>
                                              <p:pRg st="1" end="1"/>
                                            </p:txEl>
                                          </p:spTgt>
                                        </p:tgtEl>
                                      </p:cBhvr>
                                    </p:animEffect>
                                  </p:childTnLst>
                                </p:cTn>
                              </p:par>
                            </p:childTnLst>
                          </p:cTn>
                        </p:par>
                        <p:par>
                          <p:cTn id="49" fill="hold">
                            <p:stCondLst>
                              <p:cond delay="10000"/>
                            </p:stCondLst>
                            <p:childTnLst>
                              <p:par>
                                <p:cTn id="50" presetID="22" presetClass="entr" presetSubtype="1" fill="hold" nodeType="after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wipe(up)">
                                      <p:cBhvr>
                                        <p:cTn id="52" dur="1000"/>
                                        <p:tgtEl>
                                          <p:spTgt spid="6">
                                            <p:txEl>
                                              <p:pRg st="2" end="2"/>
                                            </p:txEl>
                                          </p:spTgt>
                                        </p:tgtEl>
                                      </p:cBhvr>
                                    </p:animEffect>
                                  </p:childTnLst>
                                </p:cTn>
                              </p:par>
                            </p:childTnLst>
                          </p:cTn>
                        </p:par>
                        <p:par>
                          <p:cTn id="53" fill="hold">
                            <p:stCondLst>
                              <p:cond delay="11000"/>
                            </p:stCondLst>
                            <p:childTnLst>
                              <p:par>
                                <p:cTn id="54" presetID="22" presetClass="entr" presetSubtype="1" fill="hold" nodeType="afterEffect">
                                  <p:stCondLst>
                                    <p:cond delay="0"/>
                                  </p:stCondLst>
                                  <p:childTnLst>
                                    <p:set>
                                      <p:cBhvr>
                                        <p:cTn id="55" dur="1" fill="hold">
                                          <p:stCondLst>
                                            <p:cond delay="0"/>
                                          </p:stCondLst>
                                        </p:cTn>
                                        <p:tgtEl>
                                          <p:spTgt spid="6">
                                            <p:txEl>
                                              <p:pRg st="3" end="3"/>
                                            </p:txEl>
                                          </p:spTgt>
                                        </p:tgtEl>
                                        <p:attrNameLst>
                                          <p:attrName>style.visibility</p:attrName>
                                        </p:attrNameLst>
                                      </p:cBhvr>
                                      <p:to>
                                        <p:strVal val="visible"/>
                                      </p:to>
                                    </p:set>
                                    <p:animEffect transition="in" filter="wipe(up)">
                                      <p:cBhvr>
                                        <p:cTn id="56" dur="1000"/>
                                        <p:tgtEl>
                                          <p:spTgt spid="6">
                                            <p:txEl>
                                              <p:pRg st="3" end="3"/>
                                            </p:txEl>
                                          </p:spTgt>
                                        </p:tgtEl>
                                      </p:cBhvr>
                                    </p:animEffect>
                                  </p:childTnLst>
                                </p:cTn>
                              </p:par>
                            </p:childTnLst>
                          </p:cTn>
                        </p:par>
                        <p:par>
                          <p:cTn id="57" fill="hold">
                            <p:stCondLst>
                              <p:cond delay="12000"/>
                            </p:stCondLst>
                            <p:childTnLst>
                              <p:par>
                                <p:cTn id="58" presetID="22" presetClass="entr" presetSubtype="1" fill="hold" nodeType="afterEffect">
                                  <p:stCondLst>
                                    <p:cond delay="0"/>
                                  </p:stCondLst>
                                  <p:childTnLst>
                                    <p:set>
                                      <p:cBhvr>
                                        <p:cTn id="59" dur="1" fill="hold">
                                          <p:stCondLst>
                                            <p:cond delay="0"/>
                                          </p:stCondLst>
                                        </p:cTn>
                                        <p:tgtEl>
                                          <p:spTgt spid="6">
                                            <p:txEl>
                                              <p:pRg st="4" end="4"/>
                                            </p:txEl>
                                          </p:spTgt>
                                        </p:tgtEl>
                                        <p:attrNameLst>
                                          <p:attrName>style.visibility</p:attrName>
                                        </p:attrNameLst>
                                      </p:cBhvr>
                                      <p:to>
                                        <p:strVal val="visible"/>
                                      </p:to>
                                    </p:set>
                                    <p:animEffect transition="in" filter="wipe(up)">
                                      <p:cBhvr>
                                        <p:cTn id="60" dur="1000"/>
                                        <p:tgtEl>
                                          <p:spTgt spid="6">
                                            <p:txEl>
                                              <p:pRg st="4" end="4"/>
                                            </p:txEl>
                                          </p:spTgt>
                                        </p:tgtEl>
                                      </p:cBhvr>
                                    </p:animEffect>
                                  </p:childTnLst>
                                </p:cTn>
                              </p:par>
                            </p:childTnLst>
                          </p:cTn>
                        </p:par>
                        <p:par>
                          <p:cTn id="61" fill="hold">
                            <p:stCondLst>
                              <p:cond delay="13000"/>
                            </p:stCondLst>
                            <p:childTnLst>
                              <p:par>
                                <p:cTn id="62" presetID="22" presetClass="entr" presetSubtype="1" fill="hold" nodeType="afterEffect">
                                  <p:stCondLst>
                                    <p:cond delay="0"/>
                                  </p:stCondLst>
                                  <p:childTnLst>
                                    <p:set>
                                      <p:cBhvr>
                                        <p:cTn id="63" dur="1" fill="hold">
                                          <p:stCondLst>
                                            <p:cond delay="0"/>
                                          </p:stCondLst>
                                        </p:cTn>
                                        <p:tgtEl>
                                          <p:spTgt spid="6">
                                            <p:txEl>
                                              <p:pRg st="5" end="5"/>
                                            </p:txEl>
                                          </p:spTgt>
                                        </p:tgtEl>
                                        <p:attrNameLst>
                                          <p:attrName>style.visibility</p:attrName>
                                        </p:attrNameLst>
                                      </p:cBhvr>
                                      <p:to>
                                        <p:strVal val="visible"/>
                                      </p:to>
                                    </p:set>
                                    <p:animEffect transition="in" filter="wipe(up)">
                                      <p:cBhvr>
                                        <p:cTn id="64" dur="1000"/>
                                        <p:tgtEl>
                                          <p:spTgt spid="6">
                                            <p:txEl>
                                              <p:pRg st="5" end="5"/>
                                            </p:txEl>
                                          </p:spTgt>
                                        </p:tgtEl>
                                      </p:cBhvr>
                                    </p:animEffect>
                                  </p:childTnLst>
                                </p:cTn>
                              </p:par>
                            </p:childTnLst>
                          </p:cTn>
                        </p:par>
                        <p:par>
                          <p:cTn id="65" fill="hold">
                            <p:stCondLst>
                              <p:cond delay="14000"/>
                            </p:stCondLst>
                            <p:childTnLst>
                              <p:par>
                                <p:cTn id="66" presetID="22" presetClass="entr" presetSubtype="1" fill="hold" nodeType="afterEffect">
                                  <p:stCondLst>
                                    <p:cond delay="0"/>
                                  </p:stCondLst>
                                  <p:childTnLst>
                                    <p:set>
                                      <p:cBhvr>
                                        <p:cTn id="67" dur="1" fill="hold">
                                          <p:stCondLst>
                                            <p:cond delay="0"/>
                                          </p:stCondLst>
                                        </p:cTn>
                                        <p:tgtEl>
                                          <p:spTgt spid="6">
                                            <p:txEl>
                                              <p:pRg st="6" end="6"/>
                                            </p:txEl>
                                          </p:spTgt>
                                        </p:tgtEl>
                                        <p:attrNameLst>
                                          <p:attrName>style.visibility</p:attrName>
                                        </p:attrNameLst>
                                      </p:cBhvr>
                                      <p:to>
                                        <p:strVal val="visible"/>
                                      </p:to>
                                    </p:set>
                                    <p:animEffect transition="in" filter="wipe(up)">
                                      <p:cBhvr>
                                        <p:cTn id="68"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JESUS AND THE REST OF THE WORLD</a:t>
            </a:r>
          </a:p>
        </p:txBody>
      </p:sp>
      <p:sp>
        <p:nvSpPr>
          <p:cNvPr id="5" name="TextBox 4"/>
          <p:cNvSpPr txBox="1"/>
          <p:nvPr/>
        </p:nvSpPr>
        <p:spPr>
          <a:xfrm>
            <a:off x="1024759" y="2617067"/>
            <a:ext cx="9695793" cy="3139321"/>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How is Jesus different from the other religious leaders?</a:t>
            </a:r>
          </a:p>
          <a:p>
            <a:pPr algn="ctr"/>
            <a:endParaRPr lang="en-GB" b="1" dirty="0">
              <a:solidFill>
                <a:schemeClr val="accent1">
                  <a:lumMod val="75000"/>
                </a:schemeClr>
              </a:solidFill>
            </a:endParaRPr>
          </a:p>
          <a:p>
            <a:pPr algn="ctr"/>
            <a:endParaRPr lang="en-GB" b="1" dirty="0">
              <a:solidFill>
                <a:schemeClr val="accent1">
                  <a:lumMod val="75000"/>
                </a:schemeClr>
              </a:solidFill>
            </a:endParaRPr>
          </a:p>
          <a:p>
            <a:pPr algn="ctr"/>
            <a:r>
              <a:rPr lang="en-GB" dirty="0"/>
              <a:t>After all, they all teach goodness, justice, good and evil, love.</a:t>
            </a:r>
          </a:p>
          <a:p>
            <a:pPr algn="ctr"/>
            <a:endParaRPr lang="en-GB" dirty="0"/>
          </a:p>
          <a:p>
            <a:pPr algn="ctr"/>
            <a:endParaRPr lang="en-GB" dirty="0"/>
          </a:p>
          <a:p>
            <a:pPr algn="ctr"/>
            <a:endParaRPr lang="en-GB" dirty="0"/>
          </a:p>
          <a:p>
            <a:pPr algn="ctr"/>
            <a:endParaRPr lang="en-GB" dirty="0"/>
          </a:p>
          <a:p>
            <a:endParaRPr lang="en-GB" b="1" dirty="0"/>
          </a:p>
          <a:p>
            <a:endParaRPr lang="en-GB" b="1" dirty="0"/>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Effect transition="in" filter="fade">
                                      <p:cBhvr>
                                        <p:cTn id="1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ountain 3"/>
          <p:cNvPicPr>
            <a:picLocks noChangeAspect="1" noChangeArrowheads="1"/>
          </p:cNvPicPr>
          <p:nvPr/>
        </p:nvPicPr>
        <p:blipFill>
          <a:blip r:embed="rId2"/>
          <a:srcRect t="46653" b="8544"/>
          <a:stretch>
            <a:fillRect/>
          </a:stretch>
        </p:blipFill>
        <p:spPr bwMode="auto">
          <a:xfrm>
            <a:off x="2811439" y="3293555"/>
            <a:ext cx="6155140" cy="3352905"/>
          </a:xfrm>
          <a:prstGeom prst="rect">
            <a:avLst/>
          </a:prstGeom>
          <a:noFill/>
        </p:spPr>
      </p:pic>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JESUS AND THE REST OF THE WORLD</a:t>
            </a:r>
          </a:p>
        </p:txBody>
      </p:sp>
      <p:sp>
        <p:nvSpPr>
          <p:cNvPr id="5" name="TextBox 4"/>
          <p:cNvSpPr txBox="1"/>
          <p:nvPr/>
        </p:nvSpPr>
        <p:spPr>
          <a:xfrm>
            <a:off x="1024759" y="2617067"/>
            <a:ext cx="9695793" cy="1200329"/>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Don’t all religions lead to God, if there even is a God? Why Jesus?</a:t>
            </a:r>
          </a:p>
          <a:p>
            <a:pPr algn="ctr"/>
            <a:endParaRPr lang="en-GB" b="1" dirty="0">
              <a:solidFill>
                <a:schemeClr val="accent1">
                  <a:lumMod val="75000"/>
                </a:schemeClr>
              </a:solidFill>
            </a:endParaRPr>
          </a:p>
          <a:p>
            <a:pPr algn="ctr"/>
            <a:endParaRPr lang="en-GB" dirty="0"/>
          </a:p>
        </p:txBody>
      </p:sp>
      <p:sp>
        <p:nvSpPr>
          <p:cNvPr id="7" name="TextBox 6"/>
          <p:cNvSpPr txBox="1"/>
          <p:nvPr/>
        </p:nvSpPr>
        <p:spPr>
          <a:xfrm>
            <a:off x="5404513" y="3521123"/>
            <a:ext cx="709683" cy="369332"/>
          </a:xfrm>
          <a:prstGeom prst="rect">
            <a:avLst/>
          </a:prstGeom>
          <a:noFill/>
        </p:spPr>
        <p:txBody>
          <a:bodyPr wrap="square" rtlCol="0">
            <a:spAutoFit/>
          </a:bodyPr>
          <a:lstStyle/>
          <a:p>
            <a:r>
              <a:rPr lang="en-GB" b="1" dirty="0">
                <a:solidFill>
                  <a:schemeClr val="bg1"/>
                </a:solidFill>
              </a:rPr>
              <a:t>God</a:t>
            </a:r>
          </a:p>
        </p:txBody>
      </p:sp>
      <p:sp>
        <p:nvSpPr>
          <p:cNvPr id="8" name="TextBox 7"/>
          <p:cNvSpPr txBox="1"/>
          <p:nvPr/>
        </p:nvSpPr>
        <p:spPr>
          <a:xfrm>
            <a:off x="5434084" y="6212006"/>
            <a:ext cx="709683" cy="369332"/>
          </a:xfrm>
          <a:prstGeom prst="rect">
            <a:avLst/>
          </a:prstGeom>
          <a:noFill/>
        </p:spPr>
        <p:txBody>
          <a:bodyPr wrap="square" rtlCol="0">
            <a:spAutoFit/>
          </a:bodyPr>
          <a:lstStyle/>
          <a:p>
            <a:r>
              <a:rPr lang="en-GB" b="1" dirty="0">
                <a:solidFill>
                  <a:schemeClr val="bg1"/>
                </a:solidFill>
              </a:rPr>
              <a:t>Us</a:t>
            </a:r>
          </a:p>
        </p:txBody>
      </p:sp>
      <p:cxnSp>
        <p:nvCxnSpPr>
          <p:cNvPr id="10" name="Straight Arrow Connector 9"/>
          <p:cNvCxnSpPr/>
          <p:nvPr/>
        </p:nvCxnSpPr>
        <p:spPr>
          <a:xfrm flipV="1">
            <a:off x="3411940" y="3903260"/>
            <a:ext cx="2115403" cy="2197289"/>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0800000">
            <a:off x="5936777" y="4026091"/>
            <a:ext cx="2129051" cy="1856095"/>
          </a:xfrm>
          <a:prstGeom prst="bentConnector3">
            <a:avLst>
              <a:gd name="adj1" fmla="val 77564"/>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p:nvPr/>
        </p:nvCxnSpPr>
        <p:spPr>
          <a:xfrm rot="5400000" flipH="1" flipV="1">
            <a:off x="4080681" y="4503762"/>
            <a:ext cx="2129051" cy="1091820"/>
          </a:xfrm>
          <a:prstGeom prst="bentConnector3">
            <a:avLst>
              <a:gd name="adj1" fmla="val 50000"/>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013277" y="5081515"/>
            <a:ext cx="1455761" cy="369332"/>
          </a:xfrm>
          <a:prstGeom prst="rect">
            <a:avLst/>
          </a:prstGeom>
          <a:noFill/>
        </p:spPr>
        <p:txBody>
          <a:bodyPr wrap="square" rtlCol="0">
            <a:spAutoFit/>
          </a:bodyPr>
          <a:lstStyle/>
          <a:p>
            <a:r>
              <a:rPr lang="en-GB" i="1" dirty="0">
                <a:solidFill>
                  <a:schemeClr val="bg1"/>
                </a:solidFill>
              </a:rPr>
              <a:t>Many paths</a:t>
            </a:r>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JESUS AND THE REST OF THE WORLD</a:t>
            </a:r>
          </a:p>
        </p:txBody>
      </p:sp>
      <p:sp>
        <p:nvSpPr>
          <p:cNvPr id="5" name="TextBox 4"/>
          <p:cNvSpPr txBox="1"/>
          <p:nvPr/>
        </p:nvSpPr>
        <p:spPr>
          <a:xfrm>
            <a:off x="1024759" y="2617067"/>
            <a:ext cx="9695793" cy="4247317"/>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What do other religions say about Jesus?</a:t>
            </a:r>
          </a:p>
          <a:p>
            <a:pPr algn="ctr"/>
            <a:endParaRPr lang="en-GB" b="1" dirty="0">
              <a:solidFill>
                <a:schemeClr val="accent1">
                  <a:lumMod val="75000"/>
                </a:schemeClr>
              </a:solidFill>
            </a:endParaRPr>
          </a:p>
          <a:p>
            <a:pPr algn="ctr"/>
            <a:r>
              <a:rPr lang="en-GB" b="1" dirty="0">
                <a:solidFill>
                  <a:schemeClr val="accent3"/>
                </a:solidFill>
              </a:rPr>
              <a:t>Some facts and some generalisations...</a:t>
            </a:r>
          </a:p>
          <a:p>
            <a:pPr algn="ctr"/>
            <a:endParaRPr lang="en-GB" b="1" dirty="0">
              <a:solidFill>
                <a:schemeClr val="accent1">
                  <a:lumMod val="75000"/>
                </a:schemeClr>
              </a:solidFill>
            </a:endParaRPr>
          </a:p>
          <a:p>
            <a:pPr algn="ctr"/>
            <a:r>
              <a:rPr lang="en-GB" b="1" dirty="0"/>
              <a:t>Muslims</a:t>
            </a:r>
            <a:r>
              <a:rPr lang="en-GB" dirty="0"/>
              <a:t> – Jesus was a prophet, born of a virgin, sinless, was NOT crucified, will return</a:t>
            </a:r>
          </a:p>
          <a:p>
            <a:pPr algn="ctr"/>
            <a:endParaRPr lang="en-GB" dirty="0"/>
          </a:p>
          <a:p>
            <a:pPr algn="ctr"/>
            <a:r>
              <a:rPr lang="en-GB" b="1" dirty="0"/>
              <a:t>Buddhists</a:t>
            </a:r>
            <a:r>
              <a:rPr lang="en-GB" dirty="0"/>
              <a:t> – Jesus was an enlightened one</a:t>
            </a:r>
          </a:p>
          <a:p>
            <a:pPr algn="ctr"/>
            <a:endParaRPr lang="en-GB" dirty="0"/>
          </a:p>
          <a:p>
            <a:pPr algn="ctr"/>
            <a:r>
              <a:rPr lang="en-GB" b="1" dirty="0"/>
              <a:t>Hindus</a:t>
            </a:r>
            <a:r>
              <a:rPr lang="en-GB" dirty="0"/>
              <a:t> – Jesus is to be honoured as one of the gods and incarnations of gods</a:t>
            </a:r>
          </a:p>
          <a:p>
            <a:pPr algn="ctr"/>
            <a:endParaRPr lang="en-GB" dirty="0"/>
          </a:p>
          <a:p>
            <a:pPr algn="ctr"/>
            <a:r>
              <a:rPr lang="en-GB" b="1" dirty="0"/>
              <a:t>Sikhs</a:t>
            </a:r>
            <a:r>
              <a:rPr lang="en-GB" dirty="0"/>
              <a:t> – Jesus is a highly ranked holy man</a:t>
            </a:r>
          </a:p>
          <a:p>
            <a:pPr algn="ctr"/>
            <a:endParaRPr lang="en-GB" dirty="0"/>
          </a:p>
          <a:p>
            <a:pPr algn="ctr"/>
            <a:r>
              <a:rPr lang="en-GB" b="1" dirty="0"/>
              <a:t>Jehovah’s Witnesses</a:t>
            </a:r>
            <a:r>
              <a:rPr lang="en-GB" dirty="0"/>
              <a:t> – God’s first creation, the archangel Michael</a:t>
            </a:r>
          </a:p>
          <a:p>
            <a:endParaRPr lang="en-GB" b="1" dirty="0"/>
          </a:p>
        </p:txBody>
      </p:sp>
    </p:spTree>
    <p:extLst>
      <p:ext uri="{BB962C8B-B14F-4D97-AF65-F5344CB8AC3E}">
        <p14:creationId xmlns:p14="http://schemas.microsoft.com/office/powerpoint/2010/main" xmlns="" val="104948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fade">
                                      <p:cBhvr>
                                        <p:cTn id="12" dur="500"/>
                                        <p:tgtEl>
                                          <p:spTgt spid="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fade">
                                      <p:cBhvr>
                                        <p:cTn id="17" dur="500"/>
                                        <p:tgtEl>
                                          <p:spTgt spid="5">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9" end="9"/>
                                            </p:txEl>
                                          </p:spTgt>
                                        </p:tgtEl>
                                        <p:attrNameLst>
                                          <p:attrName>style.visibility</p:attrName>
                                        </p:attrNameLst>
                                      </p:cBhvr>
                                      <p:to>
                                        <p:strVal val="visible"/>
                                      </p:to>
                                    </p:set>
                                    <p:animEffect transition="in" filter="fade">
                                      <p:cBhvr>
                                        <p:cTn id="22" dur="500"/>
                                        <p:tgtEl>
                                          <p:spTgt spid="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Effect transition="in" filter="fade">
                                      <p:cBhvr>
                                        <p:cTn id="27" dur="500"/>
                                        <p:tgtEl>
                                          <p:spTgt spid="5">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13" end="13"/>
                                            </p:txEl>
                                          </p:spTgt>
                                        </p:tgtEl>
                                        <p:attrNameLst>
                                          <p:attrName>style.visibility</p:attrName>
                                        </p:attrNameLst>
                                      </p:cBhvr>
                                      <p:to>
                                        <p:strVal val="visible"/>
                                      </p:to>
                                    </p:set>
                                    <p:animEffect transition="in" filter="fade">
                                      <p:cBhvr>
                                        <p:cTn id="3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a:xfrm>
            <a:off x="1024128" y="585216"/>
            <a:ext cx="9720072" cy="1499616"/>
          </a:xfrm>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JESUS AND THE REST OF THE WORLD</a:t>
            </a:r>
          </a:p>
        </p:txBody>
      </p:sp>
      <p:sp>
        <p:nvSpPr>
          <p:cNvPr id="5" name="TextBox 4"/>
          <p:cNvSpPr txBox="1"/>
          <p:nvPr/>
        </p:nvSpPr>
        <p:spPr>
          <a:xfrm>
            <a:off x="1024759" y="2617067"/>
            <a:ext cx="9695793" cy="2031325"/>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What other religions say about </a:t>
            </a:r>
            <a:r>
              <a:rPr lang="en-GB" b="1" i="1" dirty="0">
                <a:solidFill>
                  <a:schemeClr val="accent1">
                    <a:lumMod val="75000"/>
                  </a:schemeClr>
                </a:solidFill>
              </a:rPr>
              <a:t>their</a:t>
            </a:r>
            <a:r>
              <a:rPr lang="en-GB" b="1" dirty="0">
                <a:solidFill>
                  <a:schemeClr val="accent1">
                    <a:lumMod val="75000"/>
                  </a:schemeClr>
                </a:solidFill>
              </a:rPr>
              <a:t> founders</a:t>
            </a:r>
          </a:p>
          <a:p>
            <a:pPr algn="ctr"/>
            <a:endParaRPr lang="en-GB" b="1" dirty="0">
              <a:solidFill>
                <a:schemeClr val="accent1">
                  <a:lumMod val="75000"/>
                </a:schemeClr>
              </a:solidFill>
            </a:endParaRPr>
          </a:p>
          <a:p>
            <a:pPr algn="ctr"/>
            <a:endParaRPr lang="en-GB" b="1" dirty="0">
              <a:solidFill>
                <a:schemeClr val="accent1">
                  <a:lumMod val="75000"/>
                </a:schemeClr>
              </a:solidFill>
            </a:endParaRPr>
          </a:p>
          <a:p>
            <a:pPr algn="ctr"/>
            <a:endParaRPr lang="en-GB" b="1" dirty="0">
              <a:solidFill>
                <a:schemeClr val="accent1">
                  <a:lumMod val="75000"/>
                </a:schemeClr>
              </a:solidFill>
            </a:endParaRPr>
          </a:p>
          <a:p>
            <a:pPr algn="ctr"/>
            <a:endParaRPr lang="en-GB" b="1" dirty="0">
              <a:solidFill>
                <a:schemeClr val="accent1">
                  <a:lumMod val="75000"/>
                </a:schemeClr>
              </a:solidFill>
            </a:endParaRPr>
          </a:p>
          <a:p>
            <a:pPr algn="ctr"/>
            <a:endParaRPr lang="en-GB" b="1" dirty="0">
              <a:solidFill>
                <a:schemeClr val="accent1">
                  <a:lumMod val="75000"/>
                </a:schemeClr>
              </a:solidFill>
            </a:endParaRPr>
          </a:p>
        </p:txBody>
      </p:sp>
      <p:graphicFrame>
        <p:nvGraphicFramePr>
          <p:cNvPr id="4" name="Table 3">
            <a:extLst>
              <a:ext uri="{FF2B5EF4-FFF2-40B4-BE49-F238E27FC236}">
                <a16:creationId xmlns:a16="http://schemas.microsoft.com/office/drawing/2014/main" xmlns="" id="{0819EE27-D3CC-48F8-BE97-43BDB6C218B3}"/>
              </a:ext>
            </a:extLst>
          </p:cNvPr>
          <p:cNvGraphicFramePr>
            <a:graphicFrameLocks noGrp="1"/>
          </p:cNvGraphicFramePr>
          <p:nvPr>
            <p:extLst>
              <p:ext uri="{D42A27DB-BD31-4B8C-83A1-F6EECF244321}">
                <p14:modId xmlns:p14="http://schemas.microsoft.com/office/powerpoint/2010/main" xmlns="" val="4119382221"/>
              </p:ext>
            </p:extLst>
          </p:nvPr>
        </p:nvGraphicFramePr>
        <p:xfrm>
          <a:off x="1024127" y="3429000"/>
          <a:ext cx="9720071" cy="2494280"/>
        </p:xfrm>
        <a:graphic>
          <a:graphicData uri="http://schemas.openxmlformats.org/drawingml/2006/table">
            <a:tbl>
              <a:tblPr firstRow="1" bandRow="1">
                <a:tableStyleId>{5C22544A-7EE6-4342-B048-85BDC9FD1C3A}</a:tableStyleId>
              </a:tblPr>
              <a:tblGrid>
                <a:gridCol w="2249416">
                  <a:extLst>
                    <a:ext uri="{9D8B030D-6E8A-4147-A177-3AD203B41FA5}">
                      <a16:colId xmlns:a16="http://schemas.microsoft.com/office/drawing/2014/main" xmlns="" val="446831852"/>
                    </a:ext>
                  </a:extLst>
                </a:gridCol>
                <a:gridCol w="2187016">
                  <a:extLst>
                    <a:ext uri="{9D8B030D-6E8A-4147-A177-3AD203B41FA5}">
                      <a16:colId xmlns:a16="http://schemas.microsoft.com/office/drawing/2014/main" xmlns="" val="3545898220"/>
                    </a:ext>
                  </a:extLst>
                </a:gridCol>
                <a:gridCol w="5283639">
                  <a:extLst>
                    <a:ext uri="{9D8B030D-6E8A-4147-A177-3AD203B41FA5}">
                      <a16:colId xmlns:a16="http://schemas.microsoft.com/office/drawing/2014/main" xmlns="" val="690781030"/>
                    </a:ext>
                  </a:extLst>
                </a:gridCol>
              </a:tblGrid>
              <a:tr h="370840">
                <a:tc>
                  <a:txBody>
                    <a:bodyPr/>
                    <a:lstStyle/>
                    <a:p>
                      <a:r>
                        <a:rPr lang="en-GB" dirty="0"/>
                        <a:t>Religion</a:t>
                      </a:r>
                    </a:p>
                  </a:txBody>
                  <a:tcPr/>
                </a:tc>
                <a:tc>
                  <a:txBody>
                    <a:bodyPr/>
                    <a:lstStyle/>
                    <a:p>
                      <a:r>
                        <a:rPr lang="en-GB" dirty="0"/>
                        <a:t>Founder</a:t>
                      </a:r>
                    </a:p>
                  </a:txBody>
                  <a:tcPr/>
                </a:tc>
                <a:tc>
                  <a:txBody>
                    <a:bodyPr/>
                    <a:lstStyle/>
                    <a:p>
                      <a:r>
                        <a:rPr lang="en-GB" dirty="0"/>
                        <a:t>Belief about founder</a:t>
                      </a:r>
                    </a:p>
                  </a:txBody>
                  <a:tcPr/>
                </a:tc>
                <a:extLst>
                  <a:ext uri="{0D108BD9-81ED-4DB2-BD59-A6C34878D82A}">
                    <a16:rowId xmlns:a16="http://schemas.microsoft.com/office/drawing/2014/main" xmlns="" val="1022670632"/>
                  </a:ext>
                </a:extLst>
              </a:tr>
              <a:tr h="370840">
                <a:tc>
                  <a:txBody>
                    <a:bodyPr/>
                    <a:lstStyle/>
                    <a:p>
                      <a:r>
                        <a:rPr lang="en-GB" dirty="0"/>
                        <a:t>Islam</a:t>
                      </a:r>
                    </a:p>
                  </a:txBody>
                  <a:tcPr/>
                </a:tc>
                <a:tc>
                  <a:txBody>
                    <a:bodyPr/>
                    <a:lstStyle/>
                    <a:p>
                      <a:r>
                        <a:rPr lang="en-GB" dirty="0"/>
                        <a:t>Muhammed</a:t>
                      </a:r>
                    </a:p>
                  </a:txBody>
                  <a:tcPr/>
                </a:tc>
                <a:tc>
                  <a:txBody>
                    <a:bodyPr/>
                    <a:lstStyle/>
                    <a:p>
                      <a:r>
                        <a:rPr lang="en-GB" dirty="0"/>
                        <a:t>Human - Prophet</a:t>
                      </a:r>
                    </a:p>
                  </a:txBody>
                  <a:tcPr/>
                </a:tc>
                <a:extLst>
                  <a:ext uri="{0D108BD9-81ED-4DB2-BD59-A6C34878D82A}">
                    <a16:rowId xmlns:a16="http://schemas.microsoft.com/office/drawing/2014/main" xmlns="" val="1895465410"/>
                  </a:ext>
                </a:extLst>
              </a:tr>
              <a:tr h="370840">
                <a:tc>
                  <a:txBody>
                    <a:bodyPr/>
                    <a:lstStyle/>
                    <a:p>
                      <a:r>
                        <a:rPr lang="en-GB" dirty="0"/>
                        <a:t>Buddhism</a:t>
                      </a:r>
                    </a:p>
                  </a:txBody>
                  <a:tcPr/>
                </a:tc>
                <a:tc>
                  <a:txBody>
                    <a:bodyPr/>
                    <a:lstStyle/>
                    <a:p>
                      <a:r>
                        <a:rPr lang="en-GB" smtClean="0"/>
                        <a:t>Buddha</a:t>
                      </a:r>
                      <a:endParaRPr lang="en-GB" dirty="0"/>
                    </a:p>
                  </a:txBody>
                  <a:tcPr/>
                </a:tc>
                <a:tc>
                  <a:txBody>
                    <a:bodyPr/>
                    <a:lstStyle/>
                    <a:p>
                      <a:r>
                        <a:rPr lang="en-GB" dirty="0"/>
                        <a:t>Human - Enlightened person</a:t>
                      </a:r>
                    </a:p>
                  </a:txBody>
                  <a:tcPr/>
                </a:tc>
                <a:extLst>
                  <a:ext uri="{0D108BD9-81ED-4DB2-BD59-A6C34878D82A}">
                    <a16:rowId xmlns:a16="http://schemas.microsoft.com/office/drawing/2014/main" xmlns="" val="1551153971"/>
                  </a:ext>
                </a:extLst>
              </a:tr>
              <a:tr h="370840">
                <a:tc>
                  <a:txBody>
                    <a:bodyPr/>
                    <a:lstStyle/>
                    <a:p>
                      <a:r>
                        <a:rPr lang="en-GB" dirty="0"/>
                        <a:t>Judaism</a:t>
                      </a:r>
                    </a:p>
                  </a:txBody>
                  <a:tcPr/>
                </a:tc>
                <a:tc>
                  <a:txBody>
                    <a:bodyPr/>
                    <a:lstStyle/>
                    <a:p>
                      <a:r>
                        <a:rPr lang="en-GB" dirty="0"/>
                        <a:t>Abraham</a:t>
                      </a:r>
                    </a:p>
                  </a:txBody>
                  <a:tcPr/>
                </a:tc>
                <a:tc>
                  <a:txBody>
                    <a:bodyPr/>
                    <a:lstStyle/>
                    <a:p>
                      <a:r>
                        <a:rPr lang="en-GB" dirty="0"/>
                        <a:t>Human - Prophet</a:t>
                      </a:r>
                    </a:p>
                  </a:txBody>
                  <a:tcPr/>
                </a:tc>
                <a:extLst>
                  <a:ext uri="{0D108BD9-81ED-4DB2-BD59-A6C34878D82A}">
                    <a16:rowId xmlns:a16="http://schemas.microsoft.com/office/drawing/2014/main" xmlns="" val="438614777"/>
                  </a:ext>
                </a:extLst>
              </a:tr>
              <a:tr h="370840">
                <a:tc>
                  <a:txBody>
                    <a:bodyPr/>
                    <a:lstStyle/>
                    <a:p>
                      <a:r>
                        <a:rPr lang="en-GB" dirty="0"/>
                        <a:t>Sikhism</a:t>
                      </a:r>
                    </a:p>
                  </a:txBody>
                  <a:tcPr/>
                </a:tc>
                <a:tc>
                  <a:txBody>
                    <a:bodyPr/>
                    <a:lstStyle/>
                    <a:p>
                      <a:r>
                        <a:rPr lang="en-GB" sz="1800" kern="1200" dirty="0">
                          <a:solidFill>
                            <a:schemeClr val="dk1"/>
                          </a:solidFill>
                          <a:effectLst/>
                          <a:latin typeface="+mn-lt"/>
                          <a:ea typeface="+mn-ea"/>
                          <a:cs typeface="+mn-cs"/>
                        </a:rPr>
                        <a:t>Guru Nanak</a:t>
                      </a:r>
                      <a:endParaRPr lang="en-GB" dirty="0"/>
                    </a:p>
                  </a:txBody>
                  <a:tcPr/>
                </a:tc>
                <a:tc>
                  <a:txBody>
                    <a:bodyPr/>
                    <a:lstStyle/>
                    <a:p>
                      <a:r>
                        <a:rPr lang="en-GB" dirty="0"/>
                        <a:t>Human - Leader and teacher</a:t>
                      </a:r>
                    </a:p>
                  </a:txBody>
                  <a:tcPr/>
                </a:tc>
                <a:extLst>
                  <a:ext uri="{0D108BD9-81ED-4DB2-BD59-A6C34878D82A}">
                    <a16:rowId xmlns:a16="http://schemas.microsoft.com/office/drawing/2014/main" xmlns="" val="1066168500"/>
                  </a:ext>
                </a:extLst>
              </a:tr>
              <a:tr h="370840">
                <a:tc>
                  <a:txBody>
                    <a:bodyPr/>
                    <a:lstStyle/>
                    <a:p>
                      <a:r>
                        <a:rPr lang="en-GB" dirty="0"/>
                        <a:t>Hinduism</a:t>
                      </a:r>
                    </a:p>
                  </a:txBody>
                  <a:tcPr/>
                </a:tc>
                <a:tc>
                  <a:txBody>
                    <a:bodyPr/>
                    <a:lstStyle/>
                    <a:p>
                      <a:r>
                        <a:rPr lang="en-GB" dirty="0"/>
                        <a:t>None</a:t>
                      </a:r>
                    </a:p>
                  </a:txBody>
                  <a:tcPr/>
                </a:tc>
                <a:tc>
                  <a:txBody>
                    <a:bodyPr/>
                    <a:lstStyle/>
                    <a:p>
                      <a:r>
                        <a:rPr lang="en-GB" dirty="0"/>
                        <a:t>Humans - Hinduism developed culturally over millennia</a:t>
                      </a:r>
                    </a:p>
                  </a:txBody>
                  <a:tcPr/>
                </a:tc>
                <a:extLst>
                  <a:ext uri="{0D108BD9-81ED-4DB2-BD59-A6C34878D82A}">
                    <a16:rowId xmlns:a16="http://schemas.microsoft.com/office/drawing/2014/main" xmlns="" val="2160112165"/>
                  </a:ext>
                </a:extLst>
              </a:tr>
            </a:tbl>
          </a:graphicData>
        </a:graphic>
      </p:graphicFrame>
    </p:spTree>
    <p:extLst>
      <p:ext uri="{BB962C8B-B14F-4D97-AF65-F5344CB8AC3E}">
        <p14:creationId xmlns:p14="http://schemas.microsoft.com/office/powerpoint/2010/main" xmlns="" val="104948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6F7BC-BF29-45FD-BAF8-3FBD9872C3C6}"/>
              </a:ext>
            </a:extLst>
          </p:cNvPr>
          <p:cNvSpPr>
            <a:spLocks noGrp="1"/>
          </p:cNvSpPr>
          <p:nvPr>
            <p:ph type="title"/>
          </p:nvPr>
        </p:nvSpPr>
        <p:spPr/>
        <p:txBody>
          <a:bodyPr>
            <a:normAutofit fontScale="90000"/>
          </a:bodyPr>
          <a:lstStyle/>
          <a:p>
            <a:pPr algn="ctr"/>
            <a:r>
              <a:rPr lang="en-GB" dirty="0"/>
              <a:t>CONFIDENT CONVERSATIONS</a:t>
            </a:r>
            <a:br>
              <a:rPr lang="en-GB" dirty="0"/>
            </a:br>
            <a:r>
              <a:rPr lang="en-GB" sz="2400" dirty="0"/>
              <a:t>3: </a:t>
            </a:r>
            <a:r>
              <a:rPr lang="en-GB" sz="2400" dirty="0" err="1"/>
              <a:t>jesus</a:t>
            </a:r>
            <a:r>
              <a:rPr lang="en-GB" sz="2400" dirty="0"/>
              <a:t> the only way</a:t>
            </a:r>
          </a:p>
        </p:txBody>
      </p:sp>
      <p:sp>
        <p:nvSpPr>
          <p:cNvPr id="3" name="Content Placeholder 2">
            <a:extLst>
              <a:ext uri="{FF2B5EF4-FFF2-40B4-BE49-F238E27FC236}">
                <a16:creationId xmlns:a16="http://schemas.microsoft.com/office/drawing/2014/main" xmlns="" id="{39A105AC-2758-4265-8B79-C3B80CB3C448}"/>
              </a:ext>
            </a:extLst>
          </p:cNvPr>
          <p:cNvSpPr>
            <a:spLocks noGrp="1"/>
          </p:cNvSpPr>
          <p:nvPr>
            <p:ph idx="1"/>
          </p:nvPr>
        </p:nvSpPr>
        <p:spPr>
          <a:xfrm>
            <a:off x="1024128" y="2100469"/>
            <a:ext cx="9720073" cy="496957"/>
          </a:xfrm>
          <a:solidFill>
            <a:schemeClr val="accent1"/>
          </a:solidFill>
          <a:ln>
            <a:solidFill>
              <a:schemeClr val="accent1"/>
            </a:solidFill>
          </a:ln>
        </p:spPr>
        <p:txBody>
          <a:bodyPr>
            <a:normAutofit/>
          </a:bodyPr>
          <a:lstStyle/>
          <a:p>
            <a:pPr algn="ctr">
              <a:lnSpc>
                <a:spcPct val="120000"/>
              </a:lnSpc>
              <a:spcBef>
                <a:spcPts val="0"/>
              </a:spcBef>
            </a:pPr>
            <a:r>
              <a:rPr lang="en-GB" dirty="0">
                <a:solidFill>
                  <a:schemeClr val="bg1"/>
                </a:solidFill>
              </a:rPr>
              <a:t>WHY JESUS?</a:t>
            </a:r>
          </a:p>
        </p:txBody>
      </p:sp>
      <p:sp>
        <p:nvSpPr>
          <p:cNvPr id="5" name="TextBox 4"/>
          <p:cNvSpPr txBox="1"/>
          <p:nvPr/>
        </p:nvSpPr>
        <p:spPr>
          <a:xfrm>
            <a:off x="1024759" y="2617067"/>
            <a:ext cx="9695793" cy="2862322"/>
          </a:xfrm>
          <a:prstGeom prst="rect">
            <a:avLst/>
          </a:prstGeom>
          <a:noFill/>
        </p:spPr>
        <p:txBody>
          <a:bodyPr wrap="square" rtlCol="0">
            <a:spAutoFit/>
          </a:bodyPr>
          <a:lstStyle/>
          <a:p>
            <a:pPr algn="ctr"/>
            <a:endParaRPr lang="en-GB" b="1" dirty="0">
              <a:solidFill>
                <a:schemeClr val="accent1">
                  <a:lumMod val="75000"/>
                </a:schemeClr>
              </a:solidFill>
            </a:endParaRPr>
          </a:p>
          <a:p>
            <a:pPr algn="ctr"/>
            <a:r>
              <a:rPr lang="en-GB" b="1" dirty="0">
                <a:solidFill>
                  <a:schemeClr val="accent1">
                    <a:lumMod val="75000"/>
                  </a:schemeClr>
                </a:solidFill>
              </a:rPr>
              <a:t>THIS SESSION:</a:t>
            </a:r>
          </a:p>
          <a:p>
            <a:pPr algn="ctr"/>
            <a:endParaRPr lang="en-GB" b="1" dirty="0">
              <a:solidFill>
                <a:schemeClr val="accent1">
                  <a:lumMod val="75000"/>
                </a:schemeClr>
              </a:solidFill>
            </a:endParaRPr>
          </a:p>
          <a:p>
            <a:pPr algn="ctr"/>
            <a:r>
              <a:rPr lang="en-GB" dirty="0">
                <a:solidFill>
                  <a:schemeClr val="accent1">
                    <a:lumMod val="75000"/>
                  </a:schemeClr>
                </a:solidFill>
              </a:rPr>
              <a:t>Jesus and the rest of the world</a:t>
            </a:r>
          </a:p>
          <a:p>
            <a:pPr algn="ctr"/>
            <a:endParaRPr lang="en-GB" b="1" dirty="0">
              <a:solidFill>
                <a:schemeClr val="accent1">
                  <a:lumMod val="75000"/>
                </a:schemeClr>
              </a:solidFill>
            </a:endParaRPr>
          </a:p>
          <a:p>
            <a:pPr algn="ctr"/>
            <a:r>
              <a:rPr lang="en-GB" b="1" dirty="0">
                <a:solidFill>
                  <a:schemeClr val="accent1">
                    <a:lumMod val="75000"/>
                  </a:schemeClr>
                </a:solidFill>
              </a:rPr>
              <a:t>The bible and Jesus – Before, during and after his life on earth</a:t>
            </a:r>
          </a:p>
          <a:p>
            <a:pPr algn="ctr"/>
            <a:endParaRPr lang="en-GB" b="1" dirty="0">
              <a:solidFill>
                <a:schemeClr val="accent1">
                  <a:lumMod val="75000"/>
                </a:schemeClr>
              </a:solidFill>
            </a:endParaRPr>
          </a:p>
          <a:p>
            <a:pPr algn="ctr"/>
            <a:r>
              <a:rPr lang="en-GB" dirty="0">
                <a:solidFill>
                  <a:schemeClr val="accent1">
                    <a:lumMod val="75000"/>
                  </a:schemeClr>
                </a:solidFill>
              </a:rPr>
              <a:t>Talking with non believers</a:t>
            </a:r>
          </a:p>
          <a:p>
            <a:endParaRPr lang="en-GB" b="1" dirty="0"/>
          </a:p>
          <a:p>
            <a:endParaRPr lang="en-GB" b="1" dirty="0"/>
          </a:p>
        </p:txBody>
      </p:sp>
    </p:spTree>
    <p:extLst>
      <p:ext uri="{BB962C8B-B14F-4D97-AF65-F5344CB8AC3E}">
        <p14:creationId xmlns:p14="http://schemas.microsoft.com/office/powerpoint/2010/main" xmlns="" val="1895084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3713</TotalTime>
  <Words>1964</Words>
  <Application>Microsoft Office PowerPoint</Application>
  <PresentationFormat>Custom</PresentationFormat>
  <Paragraphs>422</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Integral</vt:lpstr>
      <vt:lpstr>Confident conversations Talking with non believers</vt:lpstr>
      <vt:lpstr>CONFIDENT CONVERSATIONS  </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lpstr>CONFIDENT CONVERSATIONS 3: jesus the only way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Confident conversations Talking with non believers without fearing that awkward question</dc:title>
  <dc:creator>Jonathan Petts</dc:creator>
  <cp:lastModifiedBy>Jon Petts</cp:lastModifiedBy>
  <cp:revision>70</cp:revision>
  <dcterms:created xsi:type="dcterms:W3CDTF">2018-05-16T12:51:22Z</dcterms:created>
  <dcterms:modified xsi:type="dcterms:W3CDTF">2018-06-14T09:16:44Z</dcterms:modified>
</cp:coreProperties>
</file>