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72" d="100"/>
          <a:sy n="72" d="100"/>
        </p:scale>
        <p:origin x="1254"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Petts" userId="5dd4f9a4c1668749" providerId="LiveId" clId="{B5D518B8-6729-4041-8B31-305BED002776}"/>
    <pc:docChg chg="undo custSel addSld delSld modSld sldOrd">
      <pc:chgData name="Jonathan Petts" userId="5dd4f9a4c1668749" providerId="LiveId" clId="{B5D518B8-6729-4041-8B31-305BED002776}" dt="2018-05-16T15:01:44.279" v="808" actId="20577"/>
      <pc:docMkLst>
        <pc:docMk/>
      </pc:docMkLst>
      <pc:sldChg chg="modSp">
        <pc:chgData name="Jonathan Petts" userId="5dd4f9a4c1668749" providerId="LiveId" clId="{B5D518B8-6729-4041-8B31-305BED002776}" dt="2018-05-16T14:29:00.030" v="335" actId="6549"/>
        <pc:sldMkLst>
          <pc:docMk/>
          <pc:sldMk cId="930145473" sldId="256"/>
        </pc:sldMkLst>
        <pc:spChg chg="mod">
          <ac:chgData name="Jonathan Petts" userId="5dd4f9a4c1668749" providerId="LiveId" clId="{B5D518B8-6729-4041-8B31-305BED002776}" dt="2018-05-16T14:29:00.030" v="335" actId="6549"/>
          <ac:spMkLst>
            <pc:docMk/>
            <pc:sldMk cId="930145473" sldId="256"/>
            <ac:spMk id="2" creationId="{E37DF79D-C5F3-4A63-BFEE-CC2F77FC67B4}"/>
          </ac:spMkLst>
        </pc:spChg>
      </pc:sldChg>
      <pc:sldChg chg="modSp">
        <pc:chgData name="Jonathan Petts" userId="5dd4f9a4c1668749" providerId="LiveId" clId="{B5D518B8-6729-4041-8B31-305BED002776}" dt="2018-05-16T14:27:39.518" v="308" actId="1036"/>
        <pc:sldMkLst>
          <pc:docMk/>
          <pc:sldMk cId="501805549" sldId="257"/>
        </pc:sldMkLst>
        <pc:picChg chg="mod">
          <ac:chgData name="Jonathan Petts" userId="5dd4f9a4c1668749" providerId="LiveId" clId="{B5D518B8-6729-4041-8B31-305BED002776}" dt="2018-05-16T14:27:39.518" v="308" actId="1036"/>
          <ac:picMkLst>
            <pc:docMk/>
            <pc:sldMk cId="501805549" sldId="257"/>
            <ac:picMk id="4" creationId="{FF94226B-67FE-4613-945D-F8BD5B7EC8E9}"/>
          </ac:picMkLst>
        </pc:picChg>
        <pc:picChg chg="mod">
          <ac:chgData name="Jonathan Petts" userId="5dd4f9a4c1668749" providerId="LiveId" clId="{B5D518B8-6729-4041-8B31-305BED002776}" dt="2018-05-16T14:27:39.518" v="308" actId="1036"/>
          <ac:picMkLst>
            <pc:docMk/>
            <pc:sldMk cId="501805549" sldId="257"/>
            <ac:picMk id="6" creationId="{66823777-AAF1-49D2-8616-91CE44D8EA76}"/>
          </ac:picMkLst>
        </pc:picChg>
      </pc:sldChg>
      <pc:sldChg chg="modSp">
        <pc:chgData name="Jonathan Petts" userId="5dd4f9a4c1668749" providerId="LiveId" clId="{B5D518B8-6729-4041-8B31-305BED002776}" dt="2018-05-16T14:28:28.244" v="332" actId="1037"/>
        <pc:sldMkLst>
          <pc:docMk/>
          <pc:sldMk cId="2461162562" sldId="258"/>
        </pc:sldMkLst>
        <pc:spChg chg="mod">
          <ac:chgData name="Jonathan Petts" userId="5dd4f9a4c1668749" providerId="LiveId" clId="{B5D518B8-6729-4041-8B31-305BED002776}" dt="2018-05-16T14:28:18.373" v="330" actId="1038"/>
          <ac:spMkLst>
            <pc:docMk/>
            <pc:sldMk cId="2461162562" sldId="258"/>
            <ac:spMk id="10" creationId="{40F3F013-E860-4964-86E9-B88AF52919A0}"/>
          </ac:spMkLst>
        </pc:spChg>
        <pc:picChg chg="mod">
          <ac:chgData name="Jonathan Petts" userId="5dd4f9a4c1668749" providerId="LiveId" clId="{B5D518B8-6729-4041-8B31-305BED002776}" dt="2018-05-16T14:27:58.087" v="310" actId="1076"/>
          <ac:picMkLst>
            <pc:docMk/>
            <pc:sldMk cId="2461162562" sldId="258"/>
            <ac:picMk id="7" creationId="{7B676A43-3688-40BE-B8F6-C0D3ACF7712F}"/>
          </ac:picMkLst>
        </pc:picChg>
        <pc:picChg chg="mod">
          <ac:chgData name="Jonathan Petts" userId="5dd4f9a4c1668749" providerId="LiveId" clId="{B5D518B8-6729-4041-8B31-305BED002776}" dt="2018-05-16T14:28:28.244" v="332" actId="1037"/>
          <ac:picMkLst>
            <pc:docMk/>
            <pc:sldMk cId="2461162562" sldId="258"/>
            <ac:picMk id="9" creationId="{E5EFA38A-120A-4D77-B942-BFEAB6BC3BF8}"/>
          </ac:picMkLst>
        </pc:picChg>
      </pc:sldChg>
      <pc:sldChg chg="addSp delSp modSp">
        <pc:chgData name="Jonathan Petts" userId="5dd4f9a4c1668749" providerId="LiveId" clId="{B5D518B8-6729-4041-8B31-305BED002776}" dt="2018-05-16T13:51:12.389" v="49" actId="1076"/>
        <pc:sldMkLst>
          <pc:docMk/>
          <pc:sldMk cId="430589181" sldId="263"/>
        </pc:sldMkLst>
        <pc:spChg chg="add del">
          <ac:chgData name="Jonathan Petts" userId="5dd4f9a4c1668749" providerId="LiveId" clId="{B5D518B8-6729-4041-8B31-305BED002776}" dt="2018-05-16T13:50:15.899" v="4"/>
          <ac:spMkLst>
            <pc:docMk/>
            <pc:sldMk cId="430589181" sldId="263"/>
            <ac:spMk id="5" creationId="{4038A2A9-006D-4E5B-B8D9-ADEA2F1F675C}"/>
          </ac:spMkLst>
        </pc:spChg>
        <pc:spChg chg="add mod">
          <ac:chgData name="Jonathan Petts" userId="5dd4f9a4c1668749" providerId="LiveId" clId="{B5D518B8-6729-4041-8B31-305BED002776}" dt="2018-05-16T13:51:12.389" v="49" actId="1076"/>
          <ac:spMkLst>
            <pc:docMk/>
            <pc:sldMk cId="430589181" sldId="263"/>
            <ac:spMk id="7" creationId="{AA66F36E-1792-4B66-AC81-31A322AE1FCC}"/>
          </ac:spMkLst>
        </pc:spChg>
        <pc:picChg chg="del">
          <ac:chgData name="Jonathan Petts" userId="5dd4f9a4c1668749" providerId="LiveId" clId="{B5D518B8-6729-4041-8B31-305BED002776}" dt="2018-05-16T13:50:10.204" v="0" actId="478"/>
          <ac:picMkLst>
            <pc:docMk/>
            <pc:sldMk cId="430589181" sldId="263"/>
            <ac:picMk id="4" creationId="{B4F3BFE9-85FF-4D17-9151-3A45A9ACF704}"/>
          </ac:picMkLst>
        </pc:picChg>
        <pc:picChg chg="add mod">
          <ac:chgData name="Jonathan Petts" userId="5dd4f9a4c1668749" providerId="LiveId" clId="{B5D518B8-6729-4041-8B31-305BED002776}" dt="2018-05-16T13:50:23.607" v="6" actId="1076"/>
          <ac:picMkLst>
            <pc:docMk/>
            <pc:sldMk cId="430589181" sldId="263"/>
            <ac:picMk id="6" creationId="{F8E14414-F73D-499C-8EA8-BC02F207FB4E}"/>
          </ac:picMkLst>
        </pc:picChg>
      </pc:sldChg>
      <pc:sldChg chg="addSp modSp">
        <pc:chgData name="Jonathan Petts" userId="5dd4f9a4c1668749" providerId="LiveId" clId="{B5D518B8-6729-4041-8B31-305BED002776}" dt="2018-05-16T13:51:31.180" v="95" actId="20577"/>
        <pc:sldMkLst>
          <pc:docMk/>
          <pc:sldMk cId="1421245280" sldId="264"/>
        </pc:sldMkLst>
        <pc:spChg chg="add mod">
          <ac:chgData name="Jonathan Petts" userId="5dd4f9a4c1668749" providerId="LiveId" clId="{B5D518B8-6729-4041-8B31-305BED002776}" dt="2018-05-16T13:51:31.180" v="95" actId="20577"/>
          <ac:spMkLst>
            <pc:docMk/>
            <pc:sldMk cId="1421245280" sldId="264"/>
            <ac:spMk id="5" creationId="{04428758-1E1F-47AF-8954-611ED4948C4A}"/>
          </ac:spMkLst>
        </pc:spChg>
      </pc:sldChg>
      <pc:sldChg chg="addSp modSp ord">
        <pc:chgData name="Jonathan Petts" userId="5dd4f9a4c1668749" providerId="LiveId" clId="{B5D518B8-6729-4041-8B31-305BED002776}" dt="2018-05-16T14:27:14.662" v="299"/>
        <pc:sldMkLst>
          <pc:docMk/>
          <pc:sldMk cId="2005741932" sldId="265"/>
        </pc:sldMkLst>
        <pc:spChg chg="add mod">
          <ac:chgData name="Jonathan Petts" userId="5dd4f9a4c1668749" providerId="LiveId" clId="{B5D518B8-6729-4041-8B31-305BED002776}" dt="2018-05-16T13:51:51.365" v="136" actId="313"/>
          <ac:spMkLst>
            <pc:docMk/>
            <pc:sldMk cId="2005741932" sldId="265"/>
            <ac:spMk id="4" creationId="{0F4B96BB-10B5-4DCF-B9FA-A76FC770338B}"/>
          </ac:spMkLst>
        </pc:spChg>
        <pc:picChg chg="add mod">
          <ac:chgData name="Jonathan Petts" userId="5dd4f9a4c1668749" providerId="LiveId" clId="{B5D518B8-6729-4041-8B31-305BED002776}" dt="2018-05-16T13:53:07.073" v="141" actId="1076"/>
          <ac:picMkLst>
            <pc:docMk/>
            <pc:sldMk cId="2005741932" sldId="265"/>
            <ac:picMk id="6" creationId="{E5C95CFA-2ED1-4958-AEDC-75A9E46F2705}"/>
          </ac:picMkLst>
        </pc:picChg>
      </pc:sldChg>
      <pc:sldChg chg="del">
        <pc:chgData name="Jonathan Petts" userId="5dd4f9a4c1668749" providerId="LiveId" clId="{B5D518B8-6729-4041-8B31-305BED002776}" dt="2018-05-16T13:53:17.706" v="142" actId="2696"/>
        <pc:sldMkLst>
          <pc:docMk/>
          <pc:sldMk cId="2615437545" sldId="266"/>
        </pc:sldMkLst>
      </pc:sldChg>
      <pc:sldChg chg="addSp delSp modSp">
        <pc:chgData name="Jonathan Petts" userId="5dd4f9a4c1668749" providerId="LiveId" clId="{B5D518B8-6729-4041-8B31-305BED002776}" dt="2018-05-16T14:25:10.651" v="280" actId="20577"/>
        <pc:sldMkLst>
          <pc:docMk/>
          <pc:sldMk cId="3062006916" sldId="267"/>
        </pc:sldMkLst>
        <pc:spChg chg="mod">
          <ac:chgData name="Jonathan Petts" userId="5dd4f9a4c1668749" providerId="LiveId" clId="{B5D518B8-6729-4041-8B31-305BED002776}" dt="2018-05-16T14:25:10.651" v="280" actId="20577"/>
          <ac:spMkLst>
            <pc:docMk/>
            <pc:sldMk cId="3062006916" sldId="267"/>
            <ac:spMk id="3" creationId="{39A105AC-2758-4265-8B79-C3B80CB3C448}"/>
          </ac:spMkLst>
        </pc:spChg>
        <pc:spChg chg="add del">
          <ac:chgData name="Jonathan Petts" userId="5dd4f9a4c1668749" providerId="LiveId" clId="{B5D518B8-6729-4041-8B31-305BED002776}" dt="2018-05-16T14:05:39.487" v="200"/>
          <ac:spMkLst>
            <pc:docMk/>
            <pc:sldMk cId="3062006916" sldId="267"/>
            <ac:spMk id="8" creationId="{A7F9B18D-4A0A-4C21-8F5A-EF1E2D1A91BC}"/>
          </ac:spMkLst>
        </pc:spChg>
        <pc:spChg chg="add mod">
          <ac:chgData name="Jonathan Petts" userId="5dd4f9a4c1668749" providerId="LiveId" clId="{B5D518B8-6729-4041-8B31-305BED002776}" dt="2018-05-16T14:07:19.666" v="213" actId="1076"/>
          <ac:spMkLst>
            <pc:docMk/>
            <pc:sldMk cId="3062006916" sldId="267"/>
            <ac:spMk id="10" creationId="{6A1CCE2F-E597-442B-8B5C-510FA09846C7}"/>
          </ac:spMkLst>
        </pc:spChg>
        <pc:picChg chg="add mod">
          <ac:chgData name="Jonathan Petts" userId="5dd4f9a4c1668749" providerId="LiveId" clId="{B5D518B8-6729-4041-8B31-305BED002776}" dt="2018-05-16T14:02:41.283" v="194" actId="1037"/>
          <ac:picMkLst>
            <pc:docMk/>
            <pc:sldMk cId="3062006916" sldId="267"/>
            <ac:picMk id="5" creationId="{66B2256E-42CA-4370-B74C-5619253FB15C}"/>
          </ac:picMkLst>
        </pc:picChg>
        <pc:picChg chg="add mod">
          <ac:chgData name="Jonathan Petts" userId="5dd4f9a4c1668749" providerId="LiveId" clId="{B5D518B8-6729-4041-8B31-305BED002776}" dt="2018-05-16T14:06:53.256" v="204"/>
          <ac:picMkLst>
            <pc:docMk/>
            <pc:sldMk cId="3062006916" sldId="267"/>
            <ac:picMk id="6" creationId="{64FD57A9-4A2F-4927-8C13-287590834A7E}"/>
          </ac:picMkLst>
        </pc:picChg>
        <pc:picChg chg="add del mod">
          <ac:chgData name="Jonathan Petts" userId="5dd4f9a4c1668749" providerId="LiveId" clId="{B5D518B8-6729-4041-8B31-305BED002776}" dt="2018-05-16T14:05:34.349" v="198" actId="478"/>
          <ac:picMkLst>
            <pc:docMk/>
            <pc:sldMk cId="3062006916" sldId="267"/>
            <ac:picMk id="7" creationId="{66A8C90E-DE68-41D2-B6C2-E1D162432A2D}"/>
          </ac:picMkLst>
        </pc:picChg>
        <pc:picChg chg="add mod">
          <ac:chgData name="Jonathan Petts" userId="5dd4f9a4c1668749" providerId="LiveId" clId="{B5D518B8-6729-4041-8B31-305BED002776}" dt="2018-05-16T14:05:43.726" v="202" actId="1076"/>
          <ac:picMkLst>
            <pc:docMk/>
            <pc:sldMk cId="3062006916" sldId="267"/>
            <ac:picMk id="9" creationId="{B8D87A7A-2721-49E4-9107-090CADA9C5BD}"/>
          </ac:picMkLst>
        </pc:picChg>
      </pc:sldChg>
      <pc:sldChg chg="addSp delSp modSp">
        <pc:chgData name="Jonathan Petts" userId="5dd4f9a4c1668749" providerId="LiveId" clId="{B5D518B8-6729-4041-8B31-305BED002776}" dt="2018-05-16T14:24:50.670" v="272" actId="732"/>
        <pc:sldMkLst>
          <pc:docMk/>
          <pc:sldMk cId="86407613" sldId="268"/>
        </pc:sldMkLst>
        <pc:spChg chg="add del">
          <ac:chgData name="Jonathan Petts" userId="5dd4f9a4c1668749" providerId="LiveId" clId="{B5D518B8-6729-4041-8B31-305BED002776}" dt="2018-05-16T14:09:38.618" v="217"/>
          <ac:spMkLst>
            <pc:docMk/>
            <pc:sldMk cId="86407613" sldId="268"/>
            <ac:spMk id="4" creationId="{68210C6F-FBF5-48A2-BAE8-2265D2674769}"/>
          </ac:spMkLst>
        </pc:spChg>
        <pc:spChg chg="add mod">
          <ac:chgData name="Jonathan Petts" userId="5dd4f9a4c1668749" providerId="LiveId" clId="{B5D518B8-6729-4041-8B31-305BED002776}" dt="2018-05-16T14:10:20.597" v="244" actId="1076"/>
          <ac:spMkLst>
            <pc:docMk/>
            <pc:sldMk cId="86407613" sldId="268"/>
            <ac:spMk id="6" creationId="{E5A7BE92-5933-46DE-9AB5-01828BEB59A7}"/>
          </ac:spMkLst>
        </pc:spChg>
        <pc:picChg chg="add del mod">
          <ac:chgData name="Jonathan Petts" userId="5dd4f9a4c1668749" providerId="LiveId" clId="{B5D518B8-6729-4041-8B31-305BED002776}" dt="2018-05-16T14:10:56.938" v="245" actId="478"/>
          <ac:picMkLst>
            <pc:docMk/>
            <pc:sldMk cId="86407613" sldId="268"/>
            <ac:picMk id="5" creationId="{92B34383-1BD3-49C4-9A70-823D5E380264}"/>
          </ac:picMkLst>
        </pc:picChg>
        <pc:picChg chg="add mod modCrop">
          <ac:chgData name="Jonathan Petts" userId="5dd4f9a4c1668749" providerId="LiveId" clId="{B5D518B8-6729-4041-8B31-305BED002776}" dt="2018-05-16T14:24:50.670" v="272" actId="732"/>
          <ac:picMkLst>
            <pc:docMk/>
            <pc:sldMk cId="86407613" sldId="268"/>
            <ac:picMk id="8" creationId="{31E3ECD6-16F7-4131-9340-45AB168E888A}"/>
          </ac:picMkLst>
        </pc:picChg>
      </pc:sldChg>
      <pc:sldChg chg="addSp delSp modSp">
        <pc:chgData name="Jonathan Petts" userId="5dd4f9a4c1668749" providerId="LiveId" clId="{B5D518B8-6729-4041-8B31-305BED002776}" dt="2018-05-16T14:26:28.849" v="297" actId="120"/>
        <pc:sldMkLst>
          <pc:docMk/>
          <pc:sldMk cId="1996903091" sldId="269"/>
        </pc:sldMkLst>
        <pc:spChg chg="mod">
          <ac:chgData name="Jonathan Petts" userId="5dd4f9a4c1668749" providerId="LiveId" clId="{B5D518B8-6729-4041-8B31-305BED002776}" dt="2018-05-16T14:26:28.849" v="297" actId="120"/>
          <ac:spMkLst>
            <pc:docMk/>
            <pc:sldMk cId="1996903091" sldId="269"/>
            <ac:spMk id="3" creationId="{39A105AC-2758-4265-8B79-C3B80CB3C448}"/>
          </ac:spMkLst>
        </pc:spChg>
        <pc:spChg chg="add del">
          <ac:chgData name="Jonathan Petts" userId="5dd4f9a4c1668749" providerId="LiveId" clId="{B5D518B8-6729-4041-8B31-305BED002776}" dt="2018-05-16T14:19:40.448" v="257" actId="478"/>
          <ac:spMkLst>
            <pc:docMk/>
            <pc:sldMk cId="1996903091" sldId="269"/>
            <ac:spMk id="6" creationId="{3C48BD63-9555-4020-99E0-2752EF85B087}"/>
          </ac:spMkLst>
        </pc:spChg>
        <pc:picChg chg="add mod modCrop">
          <ac:chgData name="Jonathan Petts" userId="5dd4f9a4c1668749" providerId="LiveId" clId="{B5D518B8-6729-4041-8B31-305BED002776}" dt="2018-05-16T14:12:26.529" v="255" actId="1076"/>
          <ac:picMkLst>
            <pc:docMk/>
            <pc:sldMk cId="1996903091" sldId="269"/>
            <ac:picMk id="5" creationId="{9BC01603-3C1E-42C7-9217-8563DB286BEF}"/>
          </ac:picMkLst>
        </pc:picChg>
      </pc:sldChg>
      <pc:sldChg chg="addSp delSp modSp">
        <pc:chgData name="Jonathan Petts" userId="5dd4f9a4c1668749" providerId="LiveId" clId="{B5D518B8-6729-4041-8B31-305BED002776}" dt="2018-05-16T14:54:10.659" v="704"/>
        <pc:sldMkLst>
          <pc:docMk/>
          <pc:sldMk cId="3712584343" sldId="270"/>
        </pc:sldMkLst>
        <pc:spChg chg="mod">
          <ac:chgData name="Jonathan Petts" userId="5dd4f9a4c1668749" providerId="LiveId" clId="{B5D518B8-6729-4041-8B31-305BED002776}" dt="2018-05-16T14:26:16.505" v="295" actId="20577"/>
          <ac:spMkLst>
            <pc:docMk/>
            <pc:sldMk cId="3712584343" sldId="270"/>
            <ac:spMk id="3" creationId="{39A105AC-2758-4265-8B79-C3B80CB3C448}"/>
          </ac:spMkLst>
        </pc:spChg>
        <pc:spChg chg="add del">
          <ac:chgData name="Jonathan Petts" userId="5dd4f9a4c1668749" providerId="LiveId" clId="{B5D518B8-6729-4041-8B31-305BED002776}" dt="2018-05-16T14:22:34.736" v="262"/>
          <ac:spMkLst>
            <pc:docMk/>
            <pc:sldMk cId="3712584343" sldId="270"/>
            <ac:spMk id="6" creationId="{127DE59E-BE7E-4196-9E16-4687EED466BB}"/>
          </ac:spMkLst>
        </pc:spChg>
        <pc:spChg chg="add del">
          <ac:chgData name="Jonathan Petts" userId="5dd4f9a4c1668749" providerId="LiveId" clId="{B5D518B8-6729-4041-8B31-305BED002776}" dt="2018-05-16T14:54:06.077" v="702"/>
          <ac:spMkLst>
            <pc:docMk/>
            <pc:sldMk cId="3712584343" sldId="270"/>
            <ac:spMk id="8" creationId="{2AF42EC9-0964-4124-BD4E-85A1888EA1E5}"/>
          </ac:spMkLst>
        </pc:spChg>
        <pc:spChg chg="add del">
          <ac:chgData name="Jonathan Petts" userId="5dd4f9a4c1668749" providerId="LiveId" clId="{B5D518B8-6729-4041-8B31-305BED002776}" dt="2018-05-16T14:54:10.659" v="704"/>
          <ac:spMkLst>
            <pc:docMk/>
            <pc:sldMk cId="3712584343" sldId="270"/>
            <ac:spMk id="9" creationId="{3D338199-B291-4371-8877-9B2AD06E39BA}"/>
          </ac:spMkLst>
        </pc:spChg>
        <pc:picChg chg="add del mod">
          <ac:chgData name="Jonathan Petts" userId="5dd4f9a4c1668749" providerId="LiveId" clId="{B5D518B8-6729-4041-8B31-305BED002776}" dt="2018-05-16T14:22:08.466" v="260" actId="478"/>
          <ac:picMkLst>
            <pc:docMk/>
            <pc:sldMk cId="3712584343" sldId="270"/>
            <ac:picMk id="5" creationId="{594DF061-962A-47A0-AABF-130B7BF0F989}"/>
          </ac:picMkLst>
        </pc:picChg>
        <pc:picChg chg="add mod">
          <ac:chgData name="Jonathan Petts" userId="5dd4f9a4c1668749" providerId="LiveId" clId="{B5D518B8-6729-4041-8B31-305BED002776}" dt="2018-05-16T14:25:55.602" v="286" actId="1036"/>
          <ac:picMkLst>
            <pc:docMk/>
            <pc:sldMk cId="3712584343" sldId="270"/>
            <ac:picMk id="7" creationId="{4C24AB0E-EFBF-4123-8730-84CC3DA396E3}"/>
          </ac:picMkLst>
        </pc:picChg>
      </pc:sldChg>
      <pc:sldChg chg="delSp modSp add">
        <pc:chgData name="Jonathan Petts" userId="5dd4f9a4c1668749" providerId="LiveId" clId="{B5D518B8-6729-4041-8B31-305BED002776}" dt="2018-05-16T14:53:44.503" v="700" actId="20577"/>
        <pc:sldMkLst>
          <pc:docMk/>
          <pc:sldMk cId="2186483894" sldId="271"/>
        </pc:sldMkLst>
        <pc:spChg chg="mod">
          <ac:chgData name="Jonathan Petts" userId="5dd4f9a4c1668749" providerId="LiveId" clId="{B5D518B8-6729-4041-8B31-305BED002776}" dt="2018-05-16T14:53:44.503" v="700" actId="20577"/>
          <ac:spMkLst>
            <pc:docMk/>
            <pc:sldMk cId="2186483894" sldId="271"/>
            <ac:spMk id="3" creationId="{39A105AC-2758-4265-8B79-C3B80CB3C448}"/>
          </ac:spMkLst>
        </pc:spChg>
        <pc:picChg chg="del">
          <ac:chgData name="Jonathan Petts" userId="5dd4f9a4c1668749" providerId="LiveId" clId="{B5D518B8-6729-4041-8B31-305BED002776}" dt="2018-05-16T14:44:14.387" v="337" actId="478"/>
          <ac:picMkLst>
            <pc:docMk/>
            <pc:sldMk cId="2186483894" sldId="271"/>
            <ac:picMk id="7" creationId="{4C24AB0E-EFBF-4123-8730-84CC3DA396E3}"/>
          </ac:picMkLst>
        </pc:picChg>
      </pc:sldChg>
      <pc:sldChg chg="modSp add">
        <pc:chgData name="Jonathan Petts" userId="5dd4f9a4c1668749" providerId="LiveId" clId="{B5D518B8-6729-4041-8B31-305BED002776}" dt="2018-05-16T15:01:44.279" v="808" actId="20577"/>
        <pc:sldMkLst>
          <pc:docMk/>
          <pc:sldMk cId="1049483109" sldId="272"/>
        </pc:sldMkLst>
        <pc:spChg chg="mod">
          <ac:chgData name="Jonathan Petts" userId="5dd4f9a4c1668749" providerId="LiveId" clId="{B5D518B8-6729-4041-8B31-305BED002776}" dt="2018-05-16T15:00:35.932" v="737" actId="113"/>
          <ac:spMkLst>
            <pc:docMk/>
            <pc:sldMk cId="1049483109" sldId="272"/>
            <ac:spMk id="2" creationId="{CF16F7BC-BF29-45FD-BAF8-3FBD9872C3C6}"/>
          </ac:spMkLst>
        </pc:spChg>
        <pc:spChg chg="mod">
          <ac:chgData name="Jonathan Petts" userId="5dd4f9a4c1668749" providerId="LiveId" clId="{B5D518B8-6729-4041-8B31-305BED002776}" dt="2018-05-16T15:01:44.279" v="808" actId="20577"/>
          <ac:spMkLst>
            <pc:docMk/>
            <pc:sldMk cId="1049483109" sldId="272"/>
            <ac:spMk id="3" creationId="{39A105AC-2758-4265-8B79-C3B80CB3C44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5/16/2018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F79D-C5F3-4A63-BFEE-CC2F77FC67B4}"/>
              </a:ext>
            </a:extLst>
          </p:cNvPr>
          <p:cNvSpPr>
            <a:spLocks noGrp="1"/>
          </p:cNvSpPr>
          <p:nvPr>
            <p:ph type="ctrTitle"/>
          </p:nvPr>
        </p:nvSpPr>
        <p:spPr>
          <a:xfrm>
            <a:off x="0" y="4960137"/>
            <a:ext cx="8229600" cy="1463040"/>
          </a:xfrm>
        </p:spPr>
        <p:txBody>
          <a:bodyPr>
            <a:normAutofit/>
          </a:bodyPr>
          <a:lstStyle/>
          <a:p>
            <a:r>
              <a:rPr lang="en-GB" dirty="0"/>
              <a:t>Confident conversations</a:t>
            </a:r>
            <a:br>
              <a:rPr lang="en-GB" dirty="0"/>
            </a:br>
            <a:r>
              <a:rPr lang="en-GB" sz="2000" i="1" dirty="0"/>
              <a:t>Talking with non believers</a:t>
            </a:r>
            <a:endParaRPr lang="en-GB" dirty="0"/>
          </a:p>
        </p:txBody>
      </p:sp>
      <p:sp>
        <p:nvSpPr>
          <p:cNvPr id="3" name="Subtitle 2">
            <a:extLst>
              <a:ext uri="{FF2B5EF4-FFF2-40B4-BE49-F238E27FC236}">
                <a16:creationId xmlns:a16="http://schemas.microsoft.com/office/drawing/2014/main" id="{C148217F-2637-4CE9-98A3-A31207E392DA}"/>
              </a:ext>
            </a:extLst>
          </p:cNvPr>
          <p:cNvSpPr>
            <a:spLocks noGrp="1"/>
          </p:cNvSpPr>
          <p:nvPr>
            <p:ph type="subTitle" idx="1"/>
          </p:nvPr>
        </p:nvSpPr>
        <p:spPr/>
        <p:txBody>
          <a:bodyPr/>
          <a:lstStyle/>
          <a:p>
            <a:r>
              <a:rPr lang="en-GB" dirty="0"/>
              <a:t>1: WHO ARE THESE PEOPLE?!</a:t>
            </a:r>
          </a:p>
        </p:txBody>
      </p:sp>
    </p:spTree>
    <p:extLst>
      <p:ext uri="{BB962C8B-B14F-4D97-AF65-F5344CB8AC3E}">
        <p14:creationId xmlns:p14="http://schemas.microsoft.com/office/powerpoint/2010/main" val="93014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Ground Rules</a:t>
            </a:r>
          </a:p>
          <a:p>
            <a:endParaRPr lang="en-GB" dirty="0"/>
          </a:p>
          <a:p>
            <a:r>
              <a:rPr lang="en-GB" dirty="0"/>
              <a:t>3: Prayer is paramount</a:t>
            </a:r>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0F4B96BB-10B5-4DCF-B9FA-A76FC770338B}"/>
              </a:ext>
            </a:extLst>
          </p:cNvPr>
          <p:cNvSpPr txBox="1"/>
          <p:nvPr/>
        </p:nvSpPr>
        <p:spPr>
          <a:xfrm>
            <a:off x="9727442" y="5099485"/>
            <a:ext cx="2033516" cy="1015663"/>
          </a:xfrm>
          <a:prstGeom prst="rect">
            <a:avLst/>
          </a:prstGeom>
          <a:noFill/>
        </p:spPr>
        <p:txBody>
          <a:bodyPr wrap="square" rtlCol="0">
            <a:spAutoFit/>
          </a:bodyPr>
          <a:lstStyle/>
          <a:p>
            <a:pPr algn="ctr"/>
            <a:r>
              <a:rPr lang="en-GB" sz="2000" i="1" dirty="0"/>
              <a:t>“Apart from me you can do nothing”</a:t>
            </a:r>
          </a:p>
        </p:txBody>
      </p:sp>
      <p:pic>
        <p:nvPicPr>
          <p:cNvPr id="6" name="Picture 5">
            <a:extLst>
              <a:ext uri="{FF2B5EF4-FFF2-40B4-BE49-F238E27FC236}">
                <a16:creationId xmlns:a16="http://schemas.microsoft.com/office/drawing/2014/main" id="{E5C95CFA-2ED1-4958-AEDC-75A9E46F2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257" y="3626691"/>
            <a:ext cx="3739485" cy="2488457"/>
          </a:xfrm>
          <a:prstGeom prst="rect">
            <a:avLst/>
          </a:prstGeom>
        </p:spPr>
      </p:pic>
    </p:spTree>
    <p:extLst>
      <p:ext uri="{BB962C8B-B14F-4D97-AF65-F5344CB8AC3E}">
        <p14:creationId xmlns:p14="http://schemas.microsoft.com/office/powerpoint/2010/main" val="200574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Ground Rules</a:t>
            </a:r>
          </a:p>
          <a:p>
            <a:endParaRPr lang="en-GB" dirty="0"/>
          </a:p>
          <a:p>
            <a:r>
              <a:rPr lang="en-GB" dirty="0"/>
              <a:t>4: Unbelievers are seen as lost </a:t>
            </a:r>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66B2256E-42CA-4370-B74C-5619253FB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980" y="4058716"/>
            <a:ext cx="2628900" cy="1743075"/>
          </a:xfrm>
          <a:prstGeom prst="rect">
            <a:avLst/>
          </a:prstGeom>
        </p:spPr>
      </p:pic>
      <p:pic>
        <p:nvPicPr>
          <p:cNvPr id="6" name="Picture 5">
            <a:extLst>
              <a:ext uri="{FF2B5EF4-FFF2-40B4-BE49-F238E27FC236}">
                <a16:creationId xmlns:a16="http://schemas.microsoft.com/office/drawing/2014/main" id="{64FD57A9-4A2F-4927-8C13-287590834A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25089" y="4058715"/>
            <a:ext cx="2067635" cy="2076866"/>
          </a:xfrm>
          <a:prstGeom prst="rect">
            <a:avLst/>
          </a:prstGeom>
        </p:spPr>
      </p:pic>
      <p:pic>
        <p:nvPicPr>
          <p:cNvPr id="9" name="Picture 8">
            <a:extLst>
              <a:ext uri="{FF2B5EF4-FFF2-40B4-BE49-F238E27FC236}">
                <a16:creationId xmlns:a16="http://schemas.microsoft.com/office/drawing/2014/main" id="{B8D87A7A-2721-49E4-9107-090CADA9C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934" y="4058715"/>
            <a:ext cx="2619375" cy="1743075"/>
          </a:xfrm>
          <a:prstGeom prst="rect">
            <a:avLst/>
          </a:prstGeom>
        </p:spPr>
      </p:pic>
      <p:sp>
        <p:nvSpPr>
          <p:cNvPr id="10" name="TextBox 9">
            <a:extLst>
              <a:ext uri="{FF2B5EF4-FFF2-40B4-BE49-F238E27FC236}">
                <a16:creationId xmlns:a16="http://schemas.microsoft.com/office/drawing/2014/main" id="{6A1CCE2F-E597-442B-8B5C-510FA09846C7}"/>
              </a:ext>
            </a:extLst>
          </p:cNvPr>
          <p:cNvSpPr txBox="1"/>
          <p:nvPr/>
        </p:nvSpPr>
        <p:spPr>
          <a:xfrm>
            <a:off x="9460169" y="5962980"/>
            <a:ext cx="2033516" cy="400110"/>
          </a:xfrm>
          <a:prstGeom prst="rect">
            <a:avLst/>
          </a:prstGeom>
          <a:noFill/>
        </p:spPr>
        <p:txBody>
          <a:bodyPr wrap="square" rtlCol="0">
            <a:spAutoFit/>
          </a:bodyPr>
          <a:lstStyle/>
          <a:p>
            <a:pPr algn="ctr"/>
            <a:r>
              <a:rPr lang="en-GB" sz="2000" i="1" dirty="0"/>
              <a:t>Luke 15</a:t>
            </a:r>
          </a:p>
        </p:txBody>
      </p:sp>
    </p:spTree>
    <p:extLst>
      <p:ext uri="{BB962C8B-B14F-4D97-AF65-F5344CB8AC3E}">
        <p14:creationId xmlns:p14="http://schemas.microsoft.com/office/powerpoint/2010/main" val="306200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Ground Rules</a:t>
            </a:r>
          </a:p>
          <a:p>
            <a:endParaRPr lang="en-GB" dirty="0"/>
          </a:p>
          <a:p>
            <a:r>
              <a:rPr lang="en-GB" dirty="0"/>
              <a:t>5: Lost people are still of infinite worth</a:t>
            </a:r>
          </a:p>
          <a:p>
            <a:endParaRPr lang="en-GB" dirty="0"/>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E5A7BE92-5933-46DE-9AB5-01828BEB59A7}"/>
              </a:ext>
            </a:extLst>
          </p:cNvPr>
          <p:cNvSpPr txBox="1"/>
          <p:nvPr/>
        </p:nvSpPr>
        <p:spPr>
          <a:xfrm>
            <a:off x="9432873" y="5564898"/>
            <a:ext cx="2033516" cy="707886"/>
          </a:xfrm>
          <a:prstGeom prst="rect">
            <a:avLst/>
          </a:prstGeom>
          <a:noFill/>
        </p:spPr>
        <p:txBody>
          <a:bodyPr wrap="square" rtlCol="0">
            <a:spAutoFit/>
          </a:bodyPr>
          <a:lstStyle/>
          <a:p>
            <a:pPr algn="ctr"/>
            <a:r>
              <a:rPr lang="en-GB" sz="2000" i="1" dirty="0"/>
              <a:t>Rejoicing in heaven</a:t>
            </a:r>
          </a:p>
        </p:txBody>
      </p:sp>
      <p:pic>
        <p:nvPicPr>
          <p:cNvPr id="8" name="Picture 7">
            <a:extLst>
              <a:ext uri="{FF2B5EF4-FFF2-40B4-BE49-F238E27FC236}">
                <a16:creationId xmlns:a16="http://schemas.microsoft.com/office/drawing/2014/main" id="{31E3ECD6-16F7-4131-9340-45AB168E888A}"/>
              </a:ext>
            </a:extLst>
          </p:cNvPr>
          <p:cNvPicPr>
            <a:picLocks noChangeAspect="1"/>
          </p:cNvPicPr>
          <p:nvPr/>
        </p:nvPicPr>
        <p:blipFill rotWithShape="1">
          <a:blip r:embed="rId2"/>
          <a:srcRect l="11674" r="10330"/>
          <a:stretch/>
        </p:blipFill>
        <p:spPr>
          <a:xfrm>
            <a:off x="3889612" y="3948440"/>
            <a:ext cx="4490114" cy="2324344"/>
          </a:xfrm>
          <a:prstGeom prst="rect">
            <a:avLst/>
          </a:prstGeom>
        </p:spPr>
      </p:pic>
    </p:spTree>
    <p:extLst>
      <p:ext uri="{BB962C8B-B14F-4D97-AF65-F5344CB8AC3E}">
        <p14:creationId xmlns:p14="http://schemas.microsoft.com/office/powerpoint/2010/main" val="8640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Ground Rules</a:t>
            </a:r>
          </a:p>
          <a:p>
            <a:endParaRPr lang="en-GB" dirty="0"/>
          </a:p>
          <a:p>
            <a:r>
              <a:rPr lang="en-GB" dirty="0"/>
              <a:t>6: Lost people are lost, however it might seem.</a:t>
            </a:r>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9BC01603-3C1E-42C7-9217-8563DB286BEF}"/>
              </a:ext>
            </a:extLst>
          </p:cNvPr>
          <p:cNvPicPr>
            <a:picLocks noChangeAspect="1"/>
          </p:cNvPicPr>
          <p:nvPr/>
        </p:nvPicPr>
        <p:blipFill rotWithShape="1">
          <a:blip r:embed="rId2"/>
          <a:srcRect t="25871" b="18209"/>
          <a:stretch/>
        </p:blipFill>
        <p:spPr>
          <a:xfrm>
            <a:off x="2955800" y="3876509"/>
            <a:ext cx="6280399" cy="2634019"/>
          </a:xfrm>
          <a:prstGeom prst="rect">
            <a:avLst/>
          </a:prstGeom>
        </p:spPr>
      </p:pic>
    </p:spTree>
    <p:extLst>
      <p:ext uri="{BB962C8B-B14F-4D97-AF65-F5344CB8AC3E}">
        <p14:creationId xmlns:p14="http://schemas.microsoft.com/office/powerpoint/2010/main" val="199690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Ground Rules</a:t>
            </a:r>
          </a:p>
          <a:p>
            <a:endParaRPr lang="en-GB" dirty="0"/>
          </a:p>
          <a:p>
            <a:r>
              <a:rPr lang="en-GB" dirty="0"/>
              <a:t>7: Lost people need help</a:t>
            </a:r>
          </a:p>
          <a:p>
            <a:endParaRPr lang="en-GB" dirty="0"/>
          </a:p>
          <a:p>
            <a:endParaRPr lang="en-GB"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id="{4C24AB0E-EFBF-4123-8730-84CC3DA396E3}"/>
              </a:ext>
            </a:extLst>
          </p:cNvPr>
          <p:cNvPicPr>
            <a:picLocks noChangeAspect="1"/>
          </p:cNvPicPr>
          <p:nvPr/>
        </p:nvPicPr>
        <p:blipFill>
          <a:blip r:embed="rId2"/>
          <a:stretch>
            <a:fillRect/>
          </a:stretch>
        </p:blipFill>
        <p:spPr>
          <a:xfrm>
            <a:off x="4176794" y="3930556"/>
            <a:ext cx="3479600" cy="2315515"/>
          </a:xfrm>
          <a:prstGeom prst="rect">
            <a:avLst/>
          </a:prstGeom>
        </p:spPr>
      </p:pic>
    </p:spTree>
    <p:extLst>
      <p:ext uri="{BB962C8B-B14F-4D97-AF65-F5344CB8AC3E}">
        <p14:creationId xmlns:p14="http://schemas.microsoft.com/office/powerpoint/2010/main" val="371258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r>
              <a:rPr lang="en-GB" b="1" dirty="0"/>
              <a:t>Who are these people?</a:t>
            </a:r>
          </a:p>
          <a:p>
            <a:r>
              <a:rPr lang="en-GB" dirty="0"/>
              <a:t>People just like us.</a:t>
            </a:r>
          </a:p>
          <a:p>
            <a:r>
              <a:rPr lang="en-GB" dirty="0"/>
              <a:t>People who need a saviour.</a:t>
            </a:r>
          </a:p>
          <a:p>
            <a:r>
              <a:rPr lang="en-GB" dirty="0"/>
              <a:t>The world is changing but God is not.</a:t>
            </a:r>
          </a:p>
          <a:p>
            <a:r>
              <a:rPr lang="en-GB" dirty="0"/>
              <a:t>The world is changing but people still have the same needs and questions.</a:t>
            </a:r>
          </a:p>
          <a:p>
            <a:r>
              <a:rPr lang="en-GB" dirty="0"/>
              <a:t>Next time we will look at one of the top questions asked by non believers.</a:t>
            </a:r>
          </a:p>
          <a:p>
            <a:endParaRPr lang="en-GB" dirty="0"/>
          </a:p>
          <a:p>
            <a:endParaRPr lang="en-GB" dirty="0"/>
          </a:p>
        </p:txBody>
      </p:sp>
    </p:spTree>
    <p:extLst>
      <p:ext uri="{BB962C8B-B14F-4D97-AF65-F5344CB8AC3E}">
        <p14:creationId xmlns:p14="http://schemas.microsoft.com/office/powerpoint/2010/main" val="218648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normAutofit/>
          </a:bodyPr>
          <a:lstStyle/>
          <a:p>
            <a:pPr algn="ctr"/>
            <a:r>
              <a:rPr lang="en-GB" dirty="0"/>
              <a:t>CONFIDENT CONVERSATIONS</a:t>
            </a:r>
            <a:br>
              <a:rPr lang="en-GB" dirty="0"/>
            </a:br>
            <a:r>
              <a:rPr lang="en-GB" sz="2400" dirty="0"/>
              <a:t>THE QUESTIONS</a:t>
            </a:r>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normAutofit/>
          </a:bodyPr>
          <a:lstStyle/>
          <a:p>
            <a:pPr algn="ctr">
              <a:lnSpc>
                <a:spcPct val="120000"/>
              </a:lnSpc>
              <a:spcBef>
                <a:spcPts val="0"/>
              </a:spcBef>
            </a:pPr>
            <a:r>
              <a:rPr lang="en-GB" b="1" dirty="0"/>
              <a:t>From my limited survey, these are the question areas:</a:t>
            </a:r>
          </a:p>
          <a:p>
            <a:pPr algn="ctr">
              <a:lnSpc>
                <a:spcPct val="120000"/>
              </a:lnSpc>
              <a:spcBef>
                <a:spcPts val="0"/>
              </a:spcBef>
            </a:pPr>
            <a:endParaRPr lang="en-GB" dirty="0"/>
          </a:p>
          <a:p>
            <a:pPr algn="ctr">
              <a:lnSpc>
                <a:spcPct val="120000"/>
              </a:lnSpc>
              <a:spcBef>
                <a:spcPts val="0"/>
              </a:spcBef>
            </a:pPr>
            <a:r>
              <a:rPr lang="en-GB" dirty="0"/>
              <a:t>Evil &amp; Suffering</a:t>
            </a:r>
          </a:p>
          <a:p>
            <a:pPr algn="ctr">
              <a:lnSpc>
                <a:spcPct val="120000"/>
              </a:lnSpc>
              <a:spcBef>
                <a:spcPts val="0"/>
              </a:spcBef>
            </a:pPr>
            <a:r>
              <a:rPr lang="en-GB" dirty="0"/>
              <a:t>Science vs Faith</a:t>
            </a:r>
          </a:p>
          <a:p>
            <a:pPr algn="ctr">
              <a:lnSpc>
                <a:spcPct val="120000"/>
              </a:lnSpc>
              <a:spcBef>
                <a:spcPts val="0"/>
              </a:spcBef>
            </a:pPr>
            <a:r>
              <a:rPr lang="en-GB" dirty="0"/>
              <a:t>The Bible </a:t>
            </a:r>
          </a:p>
          <a:p>
            <a:pPr algn="ctr">
              <a:lnSpc>
                <a:spcPct val="120000"/>
              </a:lnSpc>
              <a:spcBef>
                <a:spcPts val="0"/>
              </a:spcBef>
            </a:pPr>
            <a:r>
              <a:rPr lang="en-GB" dirty="0"/>
              <a:t>Jesus the only way</a:t>
            </a:r>
          </a:p>
          <a:p>
            <a:pPr algn="ctr">
              <a:lnSpc>
                <a:spcPct val="120000"/>
              </a:lnSpc>
              <a:spcBef>
                <a:spcPts val="0"/>
              </a:spcBef>
            </a:pPr>
            <a:r>
              <a:rPr lang="en-GB" dirty="0"/>
              <a:t>The Church</a:t>
            </a:r>
          </a:p>
          <a:p>
            <a:pPr algn="ctr">
              <a:lnSpc>
                <a:spcPct val="120000"/>
              </a:lnSpc>
              <a:spcBef>
                <a:spcPts val="0"/>
              </a:spcBef>
            </a:pPr>
            <a:r>
              <a:rPr lang="en-GB" dirty="0"/>
              <a:t>Life after Death</a:t>
            </a:r>
          </a:p>
          <a:p>
            <a:pPr algn="ctr">
              <a:lnSpc>
                <a:spcPct val="120000"/>
              </a:lnSpc>
              <a:spcBef>
                <a:spcPts val="0"/>
              </a:spcBef>
            </a:pPr>
            <a:r>
              <a:rPr lang="en-GB" dirty="0"/>
              <a:t>Sexuality</a:t>
            </a:r>
          </a:p>
        </p:txBody>
      </p:sp>
    </p:spTree>
    <p:extLst>
      <p:ext uri="{BB962C8B-B14F-4D97-AF65-F5344CB8AC3E}">
        <p14:creationId xmlns:p14="http://schemas.microsoft.com/office/powerpoint/2010/main" val="104948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Britain – “A Christian country”</a:t>
            </a:r>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F94226B-67FE-4613-945D-F8BD5B7EC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150" y="2902486"/>
            <a:ext cx="4270744" cy="2279954"/>
          </a:xfrm>
          <a:prstGeom prst="rect">
            <a:avLst/>
          </a:prstGeom>
        </p:spPr>
      </p:pic>
      <p:pic>
        <p:nvPicPr>
          <p:cNvPr id="6" name="Picture 5">
            <a:extLst>
              <a:ext uri="{FF2B5EF4-FFF2-40B4-BE49-F238E27FC236}">
                <a16:creationId xmlns:a16="http://schemas.microsoft.com/office/drawing/2014/main" id="{66823777-AAF1-49D2-8616-91CE44D8EA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02726" y="2902486"/>
            <a:ext cx="4187124" cy="2279953"/>
          </a:xfrm>
          <a:prstGeom prst="rect">
            <a:avLst/>
          </a:prstGeom>
        </p:spPr>
      </p:pic>
    </p:spTree>
    <p:extLst>
      <p:ext uri="{BB962C8B-B14F-4D97-AF65-F5344CB8AC3E}">
        <p14:creationId xmlns:p14="http://schemas.microsoft.com/office/powerpoint/2010/main" val="50180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A Sound Argument</a:t>
            </a:r>
          </a:p>
          <a:p>
            <a:endParaRPr lang="en-GB" dirty="0"/>
          </a:p>
          <a:p>
            <a:endParaRPr lang="en-GB"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id="{7B676A43-3688-40BE-B8F6-C0D3ACF77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833" y="2909697"/>
            <a:ext cx="5192334" cy="3570266"/>
          </a:xfrm>
          <a:prstGeom prst="rect">
            <a:avLst/>
          </a:prstGeom>
        </p:spPr>
      </p:pic>
      <p:pic>
        <p:nvPicPr>
          <p:cNvPr id="9" name="Picture 8">
            <a:extLst>
              <a:ext uri="{FF2B5EF4-FFF2-40B4-BE49-F238E27FC236}">
                <a16:creationId xmlns:a16="http://schemas.microsoft.com/office/drawing/2014/main" id="{E5EFA38A-120A-4D77-B942-BFEAB6BC3BF8}"/>
              </a:ext>
            </a:extLst>
          </p:cNvPr>
          <p:cNvPicPr>
            <a:picLocks noChangeAspect="1"/>
          </p:cNvPicPr>
          <p:nvPr/>
        </p:nvPicPr>
        <p:blipFill rotWithShape="1">
          <a:blip r:embed="rId3">
            <a:extLst>
              <a:ext uri="{28A0092B-C50C-407E-A947-70E740481C1C}">
                <a14:useLocalDpi xmlns:a14="http://schemas.microsoft.com/office/drawing/2010/main" val="0"/>
              </a:ext>
            </a:extLst>
          </a:blip>
          <a:srcRect l="8403" t="12150" r="7100" b="7731"/>
          <a:stretch/>
        </p:blipFill>
        <p:spPr>
          <a:xfrm>
            <a:off x="3603008" y="5616740"/>
            <a:ext cx="1160059" cy="777922"/>
          </a:xfrm>
          <a:prstGeom prst="rect">
            <a:avLst/>
          </a:prstGeom>
        </p:spPr>
      </p:pic>
      <p:sp>
        <p:nvSpPr>
          <p:cNvPr id="10" name="Oval 9">
            <a:extLst>
              <a:ext uri="{FF2B5EF4-FFF2-40B4-BE49-F238E27FC236}">
                <a16:creationId xmlns:a16="http://schemas.microsoft.com/office/drawing/2014/main" id="{40F3F013-E860-4964-86E9-B88AF52919A0}"/>
              </a:ext>
            </a:extLst>
          </p:cNvPr>
          <p:cNvSpPr/>
          <p:nvPr/>
        </p:nvSpPr>
        <p:spPr>
          <a:xfrm>
            <a:off x="4913197" y="4148917"/>
            <a:ext cx="272954" cy="4367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116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The battle is won in the air</a:t>
            </a:r>
          </a:p>
          <a:p>
            <a:endParaRPr lang="en-GB" dirty="0"/>
          </a:p>
          <a:p>
            <a:r>
              <a:rPr lang="en-GB" dirty="0"/>
              <a:t>“Do not be afraid or discouraged because of this vast army. For the battle is not yours, but God's.” (2 Chronicles 20:15)</a:t>
            </a:r>
          </a:p>
          <a:p>
            <a:r>
              <a:rPr lang="en-GB" dirty="0"/>
              <a:t>“The weapons we fight with are not the weapons of the world. On the contrary, they have divine power to demolish strongholds.” (2 Corinthians 10:4)</a:t>
            </a:r>
          </a:p>
          <a:p>
            <a:r>
              <a:rPr lang="en-GB" dirty="0"/>
              <a:t>“For our struggle is not against flesh and blood, but against the rulers, against the authorities, against the powers of this dark world and against the spiritual forces of evil in the heavenly realms.” (Ephesians 6:12)</a:t>
            </a:r>
          </a:p>
          <a:p>
            <a:r>
              <a:rPr lang="en-GB" dirty="0"/>
              <a:t>“No one can come to me unless the Father who sent me draws them” (John 6:44)</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70949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a:xfrm>
            <a:off x="1024128" y="2761489"/>
            <a:ext cx="9720073" cy="4023360"/>
          </a:xfrm>
        </p:spPr>
        <p:txBody>
          <a:bodyPr/>
          <a:lstStyle/>
          <a:p>
            <a:pPr algn="ctr"/>
            <a:r>
              <a:rPr lang="en-GB" dirty="0"/>
              <a:t>Yes the world is changing</a:t>
            </a:r>
          </a:p>
          <a:p>
            <a:pPr algn="ctr"/>
            <a:r>
              <a:rPr lang="en-GB" dirty="0"/>
              <a:t>But we have an unchanging message</a:t>
            </a:r>
          </a:p>
          <a:p>
            <a:pPr algn="ctr"/>
            <a:r>
              <a:rPr lang="en-GB" dirty="0"/>
              <a:t>And no one will receive that message without God’s help</a:t>
            </a:r>
          </a:p>
          <a:p>
            <a:pPr algn="ctr"/>
            <a:endParaRPr lang="en-GB" dirty="0"/>
          </a:p>
          <a:p>
            <a:pPr algn="ctr"/>
            <a:r>
              <a:rPr lang="en-GB" dirty="0"/>
              <a:t>So what do we do?</a:t>
            </a:r>
          </a:p>
        </p:txBody>
      </p:sp>
    </p:spTree>
    <p:extLst>
      <p:ext uri="{BB962C8B-B14F-4D97-AF65-F5344CB8AC3E}">
        <p14:creationId xmlns:p14="http://schemas.microsoft.com/office/powerpoint/2010/main" val="380504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Two choices: blend in or stand out</a:t>
            </a:r>
          </a:p>
        </p:txBody>
      </p:sp>
      <p:pic>
        <p:nvPicPr>
          <p:cNvPr id="5" name="Picture 4">
            <a:extLst>
              <a:ext uri="{FF2B5EF4-FFF2-40B4-BE49-F238E27FC236}">
                <a16:creationId xmlns:a16="http://schemas.microsoft.com/office/drawing/2014/main" id="{0FD6705A-472F-4489-85CE-CA40B9BF6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539" y="2917434"/>
            <a:ext cx="3708553" cy="3708553"/>
          </a:xfrm>
          <a:prstGeom prst="rect">
            <a:avLst/>
          </a:prstGeom>
        </p:spPr>
      </p:pic>
    </p:spTree>
    <p:extLst>
      <p:ext uri="{BB962C8B-B14F-4D97-AF65-F5344CB8AC3E}">
        <p14:creationId xmlns:p14="http://schemas.microsoft.com/office/powerpoint/2010/main" val="44131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Difficult Questions</a:t>
            </a:r>
          </a:p>
        </p:txBody>
      </p:sp>
      <p:pic>
        <p:nvPicPr>
          <p:cNvPr id="4" name="Picture 3">
            <a:extLst>
              <a:ext uri="{FF2B5EF4-FFF2-40B4-BE49-F238E27FC236}">
                <a16:creationId xmlns:a16="http://schemas.microsoft.com/office/drawing/2014/main" id="{0BA7FE2D-B0F8-4F27-87B9-A7AA471D5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601" y="3326428"/>
            <a:ext cx="2143125" cy="2143125"/>
          </a:xfrm>
          <a:prstGeom prst="rect">
            <a:avLst/>
          </a:prstGeom>
        </p:spPr>
      </p:pic>
    </p:spTree>
    <p:extLst>
      <p:ext uri="{BB962C8B-B14F-4D97-AF65-F5344CB8AC3E}">
        <p14:creationId xmlns:p14="http://schemas.microsoft.com/office/powerpoint/2010/main" val="193587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Ground Rules</a:t>
            </a:r>
          </a:p>
          <a:p>
            <a:endParaRPr lang="en-GB" dirty="0"/>
          </a:p>
          <a:p>
            <a:r>
              <a:rPr lang="en-GB" dirty="0"/>
              <a:t>1: The person is more important than their question</a:t>
            </a:r>
          </a:p>
          <a:p>
            <a:endParaRPr lang="en-GB" dirty="0"/>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F8E14414-F73D-499C-8EA8-BC02F207F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5" y="4253484"/>
            <a:ext cx="2266950" cy="2019300"/>
          </a:xfrm>
          <a:prstGeom prst="rect">
            <a:avLst/>
          </a:prstGeom>
        </p:spPr>
      </p:pic>
      <p:sp>
        <p:nvSpPr>
          <p:cNvPr id="7" name="TextBox 6">
            <a:extLst>
              <a:ext uri="{FF2B5EF4-FFF2-40B4-BE49-F238E27FC236}">
                <a16:creationId xmlns:a16="http://schemas.microsoft.com/office/drawing/2014/main" id="{AA66F36E-1792-4B66-AC81-31A322AE1FCC}"/>
              </a:ext>
            </a:extLst>
          </p:cNvPr>
          <p:cNvSpPr txBox="1"/>
          <p:nvPr/>
        </p:nvSpPr>
        <p:spPr>
          <a:xfrm>
            <a:off x="9727442" y="5099485"/>
            <a:ext cx="2033516" cy="1015663"/>
          </a:xfrm>
          <a:prstGeom prst="rect">
            <a:avLst/>
          </a:prstGeom>
          <a:noFill/>
        </p:spPr>
        <p:txBody>
          <a:bodyPr wrap="square" rtlCol="0">
            <a:spAutoFit/>
          </a:bodyPr>
          <a:lstStyle/>
          <a:p>
            <a:pPr algn="ctr"/>
            <a:r>
              <a:rPr lang="en-GB" sz="2000" i="1" dirty="0"/>
              <a:t>Jesus died to win people not arguments</a:t>
            </a:r>
          </a:p>
        </p:txBody>
      </p:sp>
    </p:spTree>
    <p:extLst>
      <p:ext uri="{BB962C8B-B14F-4D97-AF65-F5344CB8AC3E}">
        <p14:creationId xmlns:p14="http://schemas.microsoft.com/office/powerpoint/2010/main" val="43058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7BC-BF29-45FD-BAF8-3FBD9872C3C6}"/>
              </a:ext>
            </a:extLst>
          </p:cNvPr>
          <p:cNvSpPr>
            <a:spLocks noGrp="1"/>
          </p:cNvSpPr>
          <p:nvPr>
            <p:ph type="title"/>
          </p:nvPr>
        </p:nvSpPr>
        <p:spPr/>
        <p:txBody>
          <a:bodyPr/>
          <a:lstStyle/>
          <a:p>
            <a:pPr algn="ctr"/>
            <a:r>
              <a:rPr lang="en-GB" dirty="0"/>
              <a:t>CONFIDENT CONVERSATIONS</a:t>
            </a:r>
            <a:br>
              <a:rPr lang="en-GB" dirty="0"/>
            </a:br>
            <a:r>
              <a:rPr lang="en-GB" sz="2400" dirty="0"/>
              <a:t>1: Who are these people?!</a:t>
            </a:r>
            <a:endParaRPr lang="en-GB" dirty="0"/>
          </a:p>
        </p:txBody>
      </p:sp>
      <p:sp>
        <p:nvSpPr>
          <p:cNvPr id="3" name="Content Placeholder 2">
            <a:extLst>
              <a:ext uri="{FF2B5EF4-FFF2-40B4-BE49-F238E27FC236}">
                <a16:creationId xmlns:a16="http://schemas.microsoft.com/office/drawing/2014/main" id="{39A105AC-2758-4265-8B79-C3B80CB3C448}"/>
              </a:ext>
            </a:extLst>
          </p:cNvPr>
          <p:cNvSpPr>
            <a:spLocks noGrp="1"/>
          </p:cNvSpPr>
          <p:nvPr>
            <p:ph idx="1"/>
          </p:nvPr>
        </p:nvSpPr>
        <p:spPr/>
        <p:txBody>
          <a:bodyPr/>
          <a:lstStyle/>
          <a:p>
            <a:pPr algn="ctr"/>
            <a:r>
              <a:rPr lang="en-GB" b="1" dirty="0"/>
              <a:t>Ground Rules</a:t>
            </a:r>
          </a:p>
          <a:p>
            <a:endParaRPr lang="en-GB" dirty="0"/>
          </a:p>
          <a:p>
            <a:r>
              <a:rPr lang="en-GB" dirty="0"/>
              <a:t>2: The answer might be another question</a:t>
            </a:r>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29A9A13F-48D0-4817-B87D-469005B9C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4129659"/>
            <a:ext cx="2143125" cy="2143125"/>
          </a:xfrm>
          <a:prstGeom prst="rect">
            <a:avLst/>
          </a:prstGeom>
        </p:spPr>
      </p:pic>
      <p:sp>
        <p:nvSpPr>
          <p:cNvPr id="5" name="TextBox 4">
            <a:extLst>
              <a:ext uri="{FF2B5EF4-FFF2-40B4-BE49-F238E27FC236}">
                <a16:creationId xmlns:a16="http://schemas.microsoft.com/office/drawing/2014/main" id="{04428758-1E1F-47AF-8954-611ED4948C4A}"/>
              </a:ext>
            </a:extLst>
          </p:cNvPr>
          <p:cNvSpPr txBox="1"/>
          <p:nvPr/>
        </p:nvSpPr>
        <p:spPr>
          <a:xfrm>
            <a:off x="9727442" y="5099485"/>
            <a:ext cx="2033516" cy="1015663"/>
          </a:xfrm>
          <a:prstGeom prst="rect">
            <a:avLst/>
          </a:prstGeom>
          <a:noFill/>
        </p:spPr>
        <p:txBody>
          <a:bodyPr wrap="square" rtlCol="0">
            <a:spAutoFit/>
          </a:bodyPr>
          <a:lstStyle/>
          <a:p>
            <a:pPr algn="ctr"/>
            <a:r>
              <a:rPr lang="en-GB" sz="2000" i="1" dirty="0"/>
              <a:t>Jesus asked more questions than he answered</a:t>
            </a:r>
          </a:p>
        </p:txBody>
      </p:sp>
    </p:spTree>
    <p:extLst>
      <p:ext uri="{BB962C8B-B14F-4D97-AF65-F5344CB8AC3E}">
        <p14:creationId xmlns:p14="http://schemas.microsoft.com/office/powerpoint/2010/main" val="1421245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130</TotalTime>
  <Words>398</Words>
  <Application>Microsoft Office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Tw Cen MT</vt:lpstr>
      <vt:lpstr>Tw Cen MT Condensed</vt:lpstr>
      <vt:lpstr>Wingdings 3</vt:lpstr>
      <vt:lpstr>Integral</vt:lpstr>
      <vt:lpstr>Confident conversations Talking with non believers</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1: Who are these people?!</vt:lpstr>
      <vt:lpstr>CONFIDENT CONVERSATIONS THE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Confident conversations Talking with non believers without fearing that awkward question</dc:title>
  <dc:creator>Jonathan Petts</dc:creator>
  <cp:lastModifiedBy>Jonathan Petts</cp:lastModifiedBy>
  <cp:revision>12</cp:revision>
  <dcterms:created xsi:type="dcterms:W3CDTF">2018-05-16T12:51:22Z</dcterms:created>
  <dcterms:modified xsi:type="dcterms:W3CDTF">2018-05-16T15:01:49Z</dcterms:modified>
</cp:coreProperties>
</file>